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93" r:id="rId3"/>
    <p:sldId id="294" r:id="rId4"/>
    <p:sldId id="295" r:id="rId5"/>
    <p:sldId id="296" r:id="rId6"/>
    <p:sldId id="297" r:id="rId7"/>
    <p:sldId id="302" r:id="rId8"/>
    <p:sldId id="298" r:id="rId9"/>
    <p:sldId id="300" r:id="rId10"/>
    <p:sldId id="301" r:id="rId11"/>
  </p:sldIdLst>
  <p:sldSz cx="9144000" cy="5143500" type="screen16x9"/>
  <p:notesSz cx="6858000" cy="9144000"/>
  <p:embeddedFontLst>
    <p:embeddedFont>
      <p:font typeface="Segoe UI Light" panose="020B0502040204020203" pitchFamily="34" charset="0"/>
      <p:regular r:id="rId13"/>
      <p:italic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438961-FDF2-44EB-A475-1EE228DAF303}">
  <a:tblStyle styleId="{63438961-FDF2-44EB-A475-1EE228DAF3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30" y="86"/>
      </p:cViewPr>
      <p:guideLst>
        <p:guide orient="horz" pos="2826"/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2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4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09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02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02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83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868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75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19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2309187" y="-12650"/>
            <a:ext cx="1047688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4160700" y="839469"/>
            <a:ext cx="4530273" cy="1465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«Сайт для </a:t>
            </a:r>
            <a:r>
              <a:rPr lang="ru-R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</a:t>
            </a: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толярного цеха»</a:t>
            </a:r>
            <a:endParaRPr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"/>
          </p:nvPr>
        </p:nvSpPr>
        <p:spPr>
          <a:xfrm>
            <a:off x="5854350" y="2963018"/>
            <a:ext cx="1940912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Денисова Виктория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4160925" y="2523949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3347568" y="888663"/>
            <a:ext cx="30309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Проект</a:t>
            </a:r>
            <a:endParaRPr lang="ru-RU" sz="4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21395" y="2832857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Выполняли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1087" name="Google Shape;231;p30"/>
          <p:cNvSpPr/>
          <p:nvPr/>
        </p:nvSpPr>
        <p:spPr>
          <a:xfrm>
            <a:off x="5847490" y="2891123"/>
            <a:ext cx="1947772" cy="4649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рямоугольник 3"/>
          <p:cNvSpPr/>
          <p:nvPr/>
        </p:nvSpPr>
        <p:spPr>
          <a:xfrm>
            <a:off x="6080628" y="3498800"/>
            <a:ext cx="152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 smtClean="0">
                <a:latin typeface="Century Gothic" panose="020B0502020202020204" pitchFamily="34" charset="0"/>
              </a:rPr>
              <a:t>Никушкин Илья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89" name="Google Shape;231;p30"/>
          <p:cNvSpPr/>
          <p:nvPr/>
        </p:nvSpPr>
        <p:spPr>
          <a:xfrm>
            <a:off x="5847490" y="3939325"/>
            <a:ext cx="1947772" cy="49256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231;p30"/>
          <p:cNvSpPr/>
          <p:nvPr/>
        </p:nvSpPr>
        <p:spPr>
          <a:xfrm>
            <a:off x="5854350" y="3407853"/>
            <a:ext cx="1947772" cy="47692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6220859" y="3923996"/>
            <a:ext cx="198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Генералов Александр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09" name="Google Shape;1095;p31"/>
          <p:cNvSpPr/>
          <p:nvPr/>
        </p:nvSpPr>
        <p:spPr>
          <a:xfrm rot="5400000">
            <a:off x="2435430" y="4206551"/>
            <a:ext cx="1996631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5" y="468209"/>
            <a:ext cx="3127552" cy="4350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916;p37"/>
          <p:cNvSpPr/>
          <p:nvPr/>
        </p:nvSpPr>
        <p:spPr>
          <a:xfrm>
            <a:off x="-1" y="1661325"/>
            <a:ext cx="6329364" cy="96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571498" y="1001458"/>
            <a:ext cx="63579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Century Gothic" panose="020B0502020202020204" pitchFamily="34" charset="0"/>
              </a:rPr>
              <a:t>Спасибо за внимани</a:t>
            </a:r>
            <a:r>
              <a:rPr lang="ru-RU" sz="4000" dirty="0">
                <a:latin typeface="Century Gothic" panose="020B0502020202020204" pitchFamily="34" charset="0"/>
              </a:rPr>
              <a:t>е</a:t>
            </a:r>
            <a:r>
              <a:rPr lang="ru-RU" sz="4000" dirty="0" smtClean="0">
                <a:latin typeface="Century Gothic" panose="020B0502020202020204" pitchFamily="34" charset="0"/>
              </a:rPr>
              <a:t>!</a:t>
            </a:r>
            <a:endParaRPr lang="ru-RU" sz="4000" dirty="0">
              <a:latin typeface="Century Gothic" panose="020B0502020202020204" pitchFamily="34" charset="0"/>
            </a:endParaRPr>
          </a:p>
        </p:txBody>
      </p:sp>
      <p:grpSp>
        <p:nvGrpSpPr>
          <p:cNvPr id="374" name="Google Shape;1096;p31"/>
          <p:cNvGrpSpPr/>
          <p:nvPr/>
        </p:nvGrpSpPr>
        <p:grpSpPr>
          <a:xfrm>
            <a:off x="2218819" y="2500442"/>
            <a:ext cx="4849920" cy="1765138"/>
            <a:chOff x="1805014" y="1445402"/>
            <a:chExt cx="4033534" cy="1468012"/>
          </a:xfrm>
        </p:grpSpPr>
        <p:sp>
          <p:nvSpPr>
            <p:cNvPr id="375" name="Google Shape;1097;p31"/>
            <p:cNvSpPr/>
            <p:nvPr/>
          </p:nvSpPr>
          <p:spPr>
            <a:xfrm>
              <a:off x="2261076" y="1707318"/>
              <a:ext cx="159981" cy="9643"/>
            </a:xfrm>
            <a:custGeom>
              <a:avLst/>
              <a:gdLst/>
              <a:ahLst/>
              <a:cxnLst/>
              <a:rect l="l" t="t" r="r" b="b"/>
              <a:pathLst>
                <a:path w="5989" h="361" extrusionOk="0">
                  <a:moveTo>
                    <a:pt x="4062" y="1"/>
                  </a:moveTo>
                  <a:cubicBezTo>
                    <a:pt x="2760" y="1"/>
                    <a:pt x="1464" y="22"/>
                    <a:pt x="153" y="44"/>
                  </a:cubicBezTo>
                  <a:lnTo>
                    <a:pt x="153" y="74"/>
                  </a:lnTo>
                  <a:cubicBezTo>
                    <a:pt x="122" y="105"/>
                    <a:pt x="92" y="166"/>
                    <a:pt x="62" y="226"/>
                  </a:cubicBezTo>
                  <a:cubicBezTo>
                    <a:pt x="62" y="257"/>
                    <a:pt x="31" y="287"/>
                    <a:pt x="1" y="317"/>
                  </a:cubicBezTo>
                  <a:cubicBezTo>
                    <a:pt x="1419" y="339"/>
                    <a:pt x="2838" y="360"/>
                    <a:pt x="4246" y="360"/>
                  </a:cubicBezTo>
                  <a:cubicBezTo>
                    <a:pt x="4829" y="360"/>
                    <a:pt x="5410" y="357"/>
                    <a:pt x="5989" y="348"/>
                  </a:cubicBezTo>
                  <a:cubicBezTo>
                    <a:pt x="5958" y="317"/>
                    <a:pt x="5928" y="287"/>
                    <a:pt x="5898" y="257"/>
                  </a:cubicBezTo>
                  <a:lnTo>
                    <a:pt x="5837" y="196"/>
                  </a:lnTo>
                  <a:cubicBezTo>
                    <a:pt x="5806" y="135"/>
                    <a:pt x="5776" y="105"/>
                    <a:pt x="5715" y="44"/>
                  </a:cubicBezTo>
                  <a:lnTo>
                    <a:pt x="5685" y="44"/>
                  </a:lnTo>
                  <a:cubicBezTo>
                    <a:pt x="5685" y="44"/>
                    <a:pt x="5685" y="14"/>
                    <a:pt x="5685" y="14"/>
                  </a:cubicBezTo>
                  <a:cubicBezTo>
                    <a:pt x="5142" y="5"/>
                    <a:pt x="4601" y="1"/>
                    <a:pt x="4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098;p31"/>
            <p:cNvSpPr/>
            <p:nvPr/>
          </p:nvSpPr>
          <p:spPr>
            <a:xfrm>
              <a:off x="2276516" y="1678094"/>
              <a:ext cx="125068" cy="9296"/>
            </a:xfrm>
            <a:custGeom>
              <a:avLst/>
              <a:gdLst/>
              <a:ahLst/>
              <a:cxnLst/>
              <a:rect l="l" t="t" r="r" b="b"/>
              <a:pathLst>
                <a:path w="4682" h="348" extrusionOk="0">
                  <a:moveTo>
                    <a:pt x="3172" y="1"/>
                  </a:moveTo>
                  <a:cubicBezTo>
                    <a:pt x="2173" y="1"/>
                    <a:pt x="1163" y="22"/>
                    <a:pt x="152" y="44"/>
                  </a:cubicBezTo>
                  <a:cubicBezTo>
                    <a:pt x="122" y="135"/>
                    <a:pt x="61" y="226"/>
                    <a:pt x="0" y="317"/>
                  </a:cubicBezTo>
                  <a:cubicBezTo>
                    <a:pt x="1551" y="348"/>
                    <a:pt x="3131" y="348"/>
                    <a:pt x="4681" y="348"/>
                  </a:cubicBezTo>
                  <a:cubicBezTo>
                    <a:pt x="4681" y="348"/>
                    <a:pt x="4651" y="317"/>
                    <a:pt x="4651" y="317"/>
                  </a:cubicBezTo>
                  <a:cubicBezTo>
                    <a:pt x="4590" y="226"/>
                    <a:pt x="4499" y="104"/>
                    <a:pt x="4408" y="13"/>
                  </a:cubicBezTo>
                  <a:cubicBezTo>
                    <a:pt x="3998" y="4"/>
                    <a:pt x="3586" y="1"/>
                    <a:pt x="3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099;p31"/>
            <p:cNvSpPr/>
            <p:nvPr/>
          </p:nvSpPr>
          <p:spPr>
            <a:xfrm>
              <a:off x="2311429" y="1648390"/>
              <a:ext cx="62534" cy="8949"/>
            </a:xfrm>
            <a:custGeom>
              <a:avLst/>
              <a:gdLst/>
              <a:ahLst/>
              <a:cxnLst/>
              <a:rect l="l" t="t" r="r" b="b"/>
              <a:pathLst>
                <a:path w="2341" h="335" extrusionOk="0">
                  <a:moveTo>
                    <a:pt x="699" y="1"/>
                  </a:moveTo>
                  <a:cubicBezTo>
                    <a:pt x="517" y="153"/>
                    <a:pt x="244" y="244"/>
                    <a:pt x="0" y="305"/>
                  </a:cubicBezTo>
                  <a:cubicBezTo>
                    <a:pt x="791" y="335"/>
                    <a:pt x="1551" y="335"/>
                    <a:pt x="2341" y="335"/>
                  </a:cubicBezTo>
                  <a:cubicBezTo>
                    <a:pt x="2219" y="244"/>
                    <a:pt x="2098" y="122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100;p31"/>
            <p:cNvSpPr/>
            <p:nvPr/>
          </p:nvSpPr>
          <p:spPr>
            <a:xfrm>
              <a:off x="2258645" y="1766806"/>
              <a:ext cx="184343" cy="10017"/>
            </a:xfrm>
            <a:custGeom>
              <a:avLst/>
              <a:gdLst/>
              <a:ahLst/>
              <a:cxnLst/>
              <a:rect l="l" t="t" r="r" b="b"/>
              <a:pathLst>
                <a:path w="6901" h="375" extrusionOk="0">
                  <a:moveTo>
                    <a:pt x="3943" y="1"/>
                  </a:moveTo>
                  <a:cubicBezTo>
                    <a:pt x="2633" y="1"/>
                    <a:pt x="1317" y="18"/>
                    <a:pt x="1" y="36"/>
                  </a:cubicBezTo>
                  <a:cubicBezTo>
                    <a:pt x="31" y="66"/>
                    <a:pt x="61" y="97"/>
                    <a:pt x="92" y="127"/>
                  </a:cubicBezTo>
                  <a:cubicBezTo>
                    <a:pt x="153" y="188"/>
                    <a:pt x="213" y="218"/>
                    <a:pt x="244" y="249"/>
                  </a:cubicBezTo>
                  <a:cubicBezTo>
                    <a:pt x="274" y="249"/>
                    <a:pt x="305" y="249"/>
                    <a:pt x="305" y="279"/>
                  </a:cubicBezTo>
                  <a:cubicBezTo>
                    <a:pt x="335" y="279"/>
                    <a:pt x="365" y="309"/>
                    <a:pt x="365" y="309"/>
                  </a:cubicBezTo>
                  <a:lnTo>
                    <a:pt x="396" y="309"/>
                  </a:lnTo>
                  <a:lnTo>
                    <a:pt x="426" y="340"/>
                  </a:lnTo>
                  <a:cubicBezTo>
                    <a:pt x="1672" y="357"/>
                    <a:pt x="2918" y="375"/>
                    <a:pt x="4164" y="375"/>
                  </a:cubicBezTo>
                  <a:cubicBezTo>
                    <a:pt x="5076" y="375"/>
                    <a:pt x="5988" y="365"/>
                    <a:pt x="6900" y="340"/>
                  </a:cubicBezTo>
                  <a:cubicBezTo>
                    <a:pt x="6900" y="340"/>
                    <a:pt x="6900" y="309"/>
                    <a:pt x="6900" y="309"/>
                  </a:cubicBezTo>
                  <a:cubicBezTo>
                    <a:pt x="6900" y="279"/>
                    <a:pt x="6870" y="249"/>
                    <a:pt x="6870" y="218"/>
                  </a:cubicBezTo>
                  <a:cubicBezTo>
                    <a:pt x="6870" y="157"/>
                    <a:pt x="6840" y="127"/>
                    <a:pt x="6840" y="66"/>
                  </a:cubicBezTo>
                  <a:cubicBezTo>
                    <a:pt x="6840" y="66"/>
                    <a:pt x="6809" y="36"/>
                    <a:pt x="6809" y="36"/>
                  </a:cubicBezTo>
                  <a:cubicBezTo>
                    <a:pt x="5859" y="10"/>
                    <a:pt x="4903" y="1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101;p31"/>
            <p:cNvSpPr/>
            <p:nvPr/>
          </p:nvSpPr>
          <p:spPr>
            <a:xfrm>
              <a:off x="2251353" y="1737583"/>
              <a:ext cx="182713" cy="9002"/>
            </a:xfrm>
            <a:custGeom>
              <a:avLst/>
              <a:gdLst/>
              <a:ahLst/>
              <a:cxnLst/>
              <a:rect l="l" t="t" r="r" b="b"/>
              <a:pathLst>
                <a:path w="6840" h="337" extrusionOk="0">
                  <a:moveTo>
                    <a:pt x="3904" y="0"/>
                  </a:moveTo>
                  <a:cubicBezTo>
                    <a:pt x="2623" y="0"/>
                    <a:pt x="1342" y="18"/>
                    <a:pt x="61" y="36"/>
                  </a:cubicBezTo>
                  <a:cubicBezTo>
                    <a:pt x="61" y="127"/>
                    <a:pt x="30" y="218"/>
                    <a:pt x="0" y="309"/>
                  </a:cubicBezTo>
                  <a:cubicBezTo>
                    <a:pt x="1520" y="309"/>
                    <a:pt x="3040" y="336"/>
                    <a:pt x="4559" y="336"/>
                  </a:cubicBezTo>
                  <a:cubicBezTo>
                    <a:pt x="5319" y="336"/>
                    <a:pt x="6079" y="329"/>
                    <a:pt x="6839" y="309"/>
                  </a:cubicBezTo>
                  <a:cubicBezTo>
                    <a:pt x="6809" y="218"/>
                    <a:pt x="6778" y="157"/>
                    <a:pt x="6748" y="66"/>
                  </a:cubicBezTo>
                  <a:cubicBezTo>
                    <a:pt x="6718" y="36"/>
                    <a:pt x="6718" y="36"/>
                    <a:pt x="6718" y="36"/>
                  </a:cubicBezTo>
                  <a:cubicBezTo>
                    <a:pt x="5780" y="10"/>
                    <a:pt x="4842" y="0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102;p31"/>
            <p:cNvSpPr/>
            <p:nvPr/>
          </p:nvSpPr>
          <p:spPr>
            <a:xfrm>
              <a:off x="2287869" y="1826215"/>
              <a:ext cx="164041" cy="9884"/>
            </a:xfrm>
            <a:custGeom>
              <a:avLst/>
              <a:gdLst/>
              <a:ahLst/>
              <a:cxnLst/>
              <a:rect l="l" t="t" r="r" b="b"/>
              <a:pathLst>
                <a:path w="6141" h="370" extrusionOk="0">
                  <a:moveTo>
                    <a:pt x="3147" y="0"/>
                  </a:moveTo>
                  <a:cubicBezTo>
                    <a:pt x="2151" y="0"/>
                    <a:pt x="1156" y="15"/>
                    <a:pt x="153" y="31"/>
                  </a:cubicBezTo>
                  <a:cubicBezTo>
                    <a:pt x="122" y="122"/>
                    <a:pt x="92" y="183"/>
                    <a:pt x="31" y="243"/>
                  </a:cubicBezTo>
                  <a:cubicBezTo>
                    <a:pt x="1" y="274"/>
                    <a:pt x="1" y="304"/>
                    <a:pt x="1" y="335"/>
                  </a:cubicBezTo>
                  <a:cubicBezTo>
                    <a:pt x="1159" y="352"/>
                    <a:pt x="2338" y="370"/>
                    <a:pt x="3513" y="370"/>
                  </a:cubicBezTo>
                  <a:cubicBezTo>
                    <a:pt x="4373" y="370"/>
                    <a:pt x="5232" y="360"/>
                    <a:pt x="6080" y="335"/>
                  </a:cubicBezTo>
                  <a:cubicBezTo>
                    <a:pt x="6080" y="335"/>
                    <a:pt x="6080" y="304"/>
                    <a:pt x="6080" y="304"/>
                  </a:cubicBezTo>
                  <a:lnTo>
                    <a:pt x="6110" y="213"/>
                  </a:lnTo>
                  <a:cubicBezTo>
                    <a:pt x="6110" y="183"/>
                    <a:pt x="6141" y="122"/>
                    <a:pt x="6141" y="91"/>
                  </a:cubicBezTo>
                  <a:lnTo>
                    <a:pt x="6141" y="61"/>
                  </a:lnTo>
                  <a:cubicBezTo>
                    <a:pt x="5138" y="15"/>
                    <a:pt x="4142" y="0"/>
                    <a:pt x="3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103;p31"/>
            <p:cNvSpPr/>
            <p:nvPr/>
          </p:nvSpPr>
          <p:spPr>
            <a:xfrm>
              <a:off x="2300878" y="1796858"/>
              <a:ext cx="147800" cy="9216"/>
            </a:xfrm>
            <a:custGeom>
              <a:avLst/>
              <a:gdLst/>
              <a:ahLst/>
              <a:cxnLst/>
              <a:rect l="l" t="t" r="r" b="b"/>
              <a:pathLst>
                <a:path w="5533" h="345" extrusionOk="0">
                  <a:moveTo>
                    <a:pt x="3242" y="0"/>
                  </a:moveTo>
                  <a:cubicBezTo>
                    <a:pt x="2218" y="0"/>
                    <a:pt x="1200" y="18"/>
                    <a:pt x="183" y="35"/>
                  </a:cubicBezTo>
                  <a:cubicBezTo>
                    <a:pt x="122" y="127"/>
                    <a:pt x="91" y="218"/>
                    <a:pt x="0" y="309"/>
                  </a:cubicBezTo>
                  <a:cubicBezTo>
                    <a:pt x="1071" y="327"/>
                    <a:pt x="2141" y="344"/>
                    <a:pt x="3206" y="344"/>
                  </a:cubicBezTo>
                  <a:cubicBezTo>
                    <a:pt x="3985" y="344"/>
                    <a:pt x="4761" y="335"/>
                    <a:pt x="5532" y="309"/>
                  </a:cubicBezTo>
                  <a:cubicBezTo>
                    <a:pt x="5532" y="279"/>
                    <a:pt x="5532" y="279"/>
                    <a:pt x="5502" y="248"/>
                  </a:cubicBezTo>
                  <a:cubicBezTo>
                    <a:pt x="5502" y="187"/>
                    <a:pt x="5502" y="127"/>
                    <a:pt x="5502" y="35"/>
                  </a:cubicBezTo>
                  <a:cubicBezTo>
                    <a:pt x="4744" y="10"/>
                    <a:pt x="3991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104;p31"/>
            <p:cNvSpPr/>
            <p:nvPr/>
          </p:nvSpPr>
          <p:spPr>
            <a:xfrm>
              <a:off x="2279748" y="1885356"/>
              <a:ext cx="163240" cy="10017"/>
            </a:xfrm>
            <a:custGeom>
              <a:avLst/>
              <a:gdLst/>
              <a:ahLst/>
              <a:cxnLst/>
              <a:rect l="l" t="t" r="r" b="b"/>
              <a:pathLst>
                <a:path w="6111" h="375" extrusionOk="0">
                  <a:moveTo>
                    <a:pt x="3552" y="0"/>
                  </a:moveTo>
                  <a:cubicBezTo>
                    <a:pt x="2394" y="0"/>
                    <a:pt x="1233" y="18"/>
                    <a:pt x="92" y="36"/>
                  </a:cubicBezTo>
                  <a:cubicBezTo>
                    <a:pt x="62" y="96"/>
                    <a:pt x="62" y="127"/>
                    <a:pt x="62" y="157"/>
                  </a:cubicBezTo>
                  <a:cubicBezTo>
                    <a:pt x="31" y="218"/>
                    <a:pt x="31" y="279"/>
                    <a:pt x="1" y="340"/>
                  </a:cubicBezTo>
                  <a:cubicBezTo>
                    <a:pt x="1177" y="357"/>
                    <a:pt x="2353" y="375"/>
                    <a:pt x="3528" y="375"/>
                  </a:cubicBezTo>
                  <a:cubicBezTo>
                    <a:pt x="4389" y="375"/>
                    <a:pt x="5250" y="365"/>
                    <a:pt x="6110" y="340"/>
                  </a:cubicBezTo>
                  <a:lnTo>
                    <a:pt x="6110" y="248"/>
                  </a:lnTo>
                  <a:cubicBezTo>
                    <a:pt x="6080" y="188"/>
                    <a:pt x="6080" y="127"/>
                    <a:pt x="6080" y="36"/>
                  </a:cubicBezTo>
                  <a:cubicBezTo>
                    <a:pt x="5245" y="10"/>
                    <a:pt x="4399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105;p31"/>
            <p:cNvSpPr/>
            <p:nvPr/>
          </p:nvSpPr>
          <p:spPr>
            <a:xfrm>
              <a:off x="2283809" y="1856133"/>
              <a:ext cx="163240" cy="9189"/>
            </a:xfrm>
            <a:custGeom>
              <a:avLst/>
              <a:gdLst/>
              <a:ahLst/>
              <a:cxnLst/>
              <a:rect l="l" t="t" r="r" b="b"/>
              <a:pathLst>
                <a:path w="6111" h="344" extrusionOk="0">
                  <a:moveTo>
                    <a:pt x="3528" y="0"/>
                  </a:moveTo>
                  <a:cubicBezTo>
                    <a:pt x="2352" y="0"/>
                    <a:pt x="1177" y="18"/>
                    <a:pt x="1" y="35"/>
                  </a:cubicBezTo>
                  <a:lnTo>
                    <a:pt x="1" y="96"/>
                  </a:lnTo>
                  <a:cubicBezTo>
                    <a:pt x="1" y="157"/>
                    <a:pt x="1" y="248"/>
                    <a:pt x="1" y="309"/>
                  </a:cubicBezTo>
                  <a:cubicBezTo>
                    <a:pt x="1177" y="326"/>
                    <a:pt x="2352" y="344"/>
                    <a:pt x="3528" y="344"/>
                  </a:cubicBezTo>
                  <a:cubicBezTo>
                    <a:pt x="4389" y="344"/>
                    <a:pt x="5250" y="335"/>
                    <a:pt x="6110" y="309"/>
                  </a:cubicBezTo>
                  <a:cubicBezTo>
                    <a:pt x="6110" y="218"/>
                    <a:pt x="6110" y="127"/>
                    <a:pt x="6110" y="35"/>
                  </a:cubicBezTo>
                  <a:cubicBezTo>
                    <a:pt x="5250" y="10"/>
                    <a:pt x="4389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106;p31"/>
            <p:cNvSpPr/>
            <p:nvPr/>
          </p:nvSpPr>
          <p:spPr>
            <a:xfrm>
              <a:off x="2276516" y="1945433"/>
              <a:ext cx="164041" cy="9216"/>
            </a:xfrm>
            <a:custGeom>
              <a:avLst/>
              <a:gdLst/>
              <a:ahLst/>
              <a:cxnLst/>
              <a:rect l="l" t="t" r="r" b="b"/>
              <a:pathLst>
                <a:path w="6141" h="345" extrusionOk="0">
                  <a:moveTo>
                    <a:pt x="3546" y="1"/>
                  </a:moveTo>
                  <a:cubicBezTo>
                    <a:pt x="2362" y="1"/>
                    <a:pt x="1176" y="18"/>
                    <a:pt x="0" y="36"/>
                  </a:cubicBezTo>
                  <a:lnTo>
                    <a:pt x="0" y="157"/>
                  </a:lnTo>
                  <a:lnTo>
                    <a:pt x="0" y="309"/>
                  </a:lnTo>
                  <a:cubicBezTo>
                    <a:pt x="1176" y="327"/>
                    <a:pt x="2362" y="344"/>
                    <a:pt x="3546" y="344"/>
                  </a:cubicBezTo>
                  <a:cubicBezTo>
                    <a:pt x="4413" y="344"/>
                    <a:pt x="5280" y="335"/>
                    <a:pt x="6140" y="309"/>
                  </a:cubicBezTo>
                  <a:cubicBezTo>
                    <a:pt x="6140" y="218"/>
                    <a:pt x="6110" y="127"/>
                    <a:pt x="6140" y="36"/>
                  </a:cubicBezTo>
                  <a:cubicBezTo>
                    <a:pt x="5280" y="10"/>
                    <a:pt x="4413" y="1"/>
                    <a:pt x="3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107;p31"/>
            <p:cNvSpPr/>
            <p:nvPr/>
          </p:nvSpPr>
          <p:spPr>
            <a:xfrm>
              <a:off x="2276516" y="1916209"/>
              <a:ext cx="166472" cy="8388"/>
            </a:xfrm>
            <a:custGeom>
              <a:avLst/>
              <a:gdLst/>
              <a:ahLst/>
              <a:cxnLst/>
              <a:rect l="l" t="t" r="r" b="b"/>
              <a:pathLst>
                <a:path w="6232" h="314" extrusionOk="0">
                  <a:moveTo>
                    <a:pt x="3611" y="0"/>
                  </a:moveTo>
                  <a:cubicBezTo>
                    <a:pt x="2417" y="0"/>
                    <a:pt x="1224" y="18"/>
                    <a:pt x="31" y="36"/>
                  </a:cubicBezTo>
                  <a:lnTo>
                    <a:pt x="31" y="5"/>
                  </a:lnTo>
                  <a:lnTo>
                    <a:pt x="0" y="279"/>
                  </a:lnTo>
                  <a:cubicBezTo>
                    <a:pt x="1194" y="296"/>
                    <a:pt x="2387" y="314"/>
                    <a:pt x="3580" y="314"/>
                  </a:cubicBezTo>
                  <a:cubicBezTo>
                    <a:pt x="4454" y="314"/>
                    <a:pt x="5328" y="304"/>
                    <a:pt x="6201" y="279"/>
                  </a:cubicBezTo>
                  <a:cubicBezTo>
                    <a:pt x="6201" y="188"/>
                    <a:pt x="6231" y="96"/>
                    <a:pt x="6231" y="36"/>
                  </a:cubicBezTo>
                  <a:cubicBezTo>
                    <a:pt x="5358" y="10"/>
                    <a:pt x="4484" y="0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108;p31"/>
            <p:cNvSpPr/>
            <p:nvPr/>
          </p:nvSpPr>
          <p:spPr>
            <a:xfrm>
              <a:off x="2278146" y="1975484"/>
              <a:ext cx="164041" cy="8468"/>
            </a:xfrm>
            <a:custGeom>
              <a:avLst/>
              <a:gdLst/>
              <a:ahLst/>
              <a:cxnLst/>
              <a:rect l="l" t="t" r="r" b="b"/>
              <a:pathLst>
                <a:path w="6141" h="317" extrusionOk="0">
                  <a:moveTo>
                    <a:pt x="3527" y="0"/>
                  </a:moveTo>
                  <a:cubicBezTo>
                    <a:pt x="2352" y="0"/>
                    <a:pt x="1176" y="18"/>
                    <a:pt x="0" y="35"/>
                  </a:cubicBezTo>
                  <a:cubicBezTo>
                    <a:pt x="31" y="127"/>
                    <a:pt x="31" y="218"/>
                    <a:pt x="61" y="309"/>
                  </a:cubicBezTo>
                  <a:cubicBezTo>
                    <a:pt x="1079" y="309"/>
                    <a:pt x="2090" y="317"/>
                    <a:pt x="3101" y="317"/>
                  </a:cubicBezTo>
                  <a:cubicBezTo>
                    <a:pt x="4111" y="317"/>
                    <a:pt x="5122" y="309"/>
                    <a:pt x="6140" y="279"/>
                  </a:cubicBezTo>
                  <a:cubicBezTo>
                    <a:pt x="6140" y="218"/>
                    <a:pt x="6110" y="127"/>
                    <a:pt x="6110" y="35"/>
                  </a:cubicBezTo>
                  <a:cubicBezTo>
                    <a:pt x="5249" y="10"/>
                    <a:pt x="4388" y="0"/>
                    <a:pt x="3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109;p31"/>
            <p:cNvSpPr/>
            <p:nvPr/>
          </p:nvSpPr>
          <p:spPr>
            <a:xfrm>
              <a:off x="2746629" y="2703908"/>
              <a:ext cx="272040" cy="171361"/>
            </a:xfrm>
            <a:custGeom>
              <a:avLst/>
              <a:gdLst/>
              <a:ahLst/>
              <a:cxnLst/>
              <a:rect l="l" t="t" r="r" b="b"/>
              <a:pathLst>
                <a:path w="10184" h="6415" extrusionOk="0">
                  <a:moveTo>
                    <a:pt x="2250" y="1"/>
                  </a:moveTo>
                  <a:lnTo>
                    <a:pt x="0" y="2250"/>
                  </a:lnTo>
                  <a:lnTo>
                    <a:pt x="1338" y="3770"/>
                  </a:lnTo>
                  <a:cubicBezTo>
                    <a:pt x="1338" y="3770"/>
                    <a:pt x="1307" y="5563"/>
                    <a:pt x="2098" y="6414"/>
                  </a:cubicBezTo>
                  <a:lnTo>
                    <a:pt x="10183" y="1126"/>
                  </a:lnTo>
                  <a:cubicBezTo>
                    <a:pt x="10183" y="1126"/>
                    <a:pt x="9888" y="695"/>
                    <a:pt x="9299" y="695"/>
                  </a:cubicBezTo>
                  <a:cubicBezTo>
                    <a:pt x="9206" y="695"/>
                    <a:pt x="9105" y="706"/>
                    <a:pt x="8998" y="730"/>
                  </a:cubicBezTo>
                  <a:cubicBezTo>
                    <a:pt x="8238" y="882"/>
                    <a:pt x="7022" y="1612"/>
                    <a:pt x="7022" y="1612"/>
                  </a:cubicBezTo>
                  <a:lnTo>
                    <a:pt x="3952" y="155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110;p31"/>
            <p:cNvSpPr/>
            <p:nvPr/>
          </p:nvSpPr>
          <p:spPr>
            <a:xfrm>
              <a:off x="1825075" y="2628418"/>
              <a:ext cx="237928" cy="243698"/>
            </a:xfrm>
            <a:custGeom>
              <a:avLst/>
              <a:gdLst/>
              <a:ahLst/>
              <a:cxnLst/>
              <a:rect l="l" t="t" r="r" b="b"/>
              <a:pathLst>
                <a:path w="8907" h="9123" extrusionOk="0">
                  <a:moveTo>
                    <a:pt x="3830" y="0"/>
                  </a:moveTo>
                  <a:lnTo>
                    <a:pt x="2341" y="2371"/>
                  </a:lnTo>
                  <a:cubicBezTo>
                    <a:pt x="2341" y="2371"/>
                    <a:pt x="912" y="2675"/>
                    <a:pt x="0" y="3982"/>
                  </a:cubicBezTo>
                  <a:cubicBezTo>
                    <a:pt x="0" y="3982"/>
                    <a:pt x="2006" y="6262"/>
                    <a:pt x="3830" y="7356"/>
                  </a:cubicBezTo>
                  <a:cubicBezTo>
                    <a:pt x="5583" y="8408"/>
                    <a:pt x="7224" y="9122"/>
                    <a:pt x="8401" y="9122"/>
                  </a:cubicBezTo>
                  <a:cubicBezTo>
                    <a:pt x="8449" y="9122"/>
                    <a:pt x="8495" y="9121"/>
                    <a:pt x="8542" y="9119"/>
                  </a:cubicBezTo>
                  <a:cubicBezTo>
                    <a:pt x="8542" y="9119"/>
                    <a:pt x="8906" y="8389"/>
                    <a:pt x="7994" y="7873"/>
                  </a:cubicBezTo>
                  <a:cubicBezTo>
                    <a:pt x="7083" y="7325"/>
                    <a:pt x="6079" y="7113"/>
                    <a:pt x="6079" y="7113"/>
                  </a:cubicBezTo>
                  <a:lnTo>
                    <a:pt x="5289" y="4164"/>
                  </a:lnTo>
                  <a:lnTo>
                    <a:pt x="6171" y="218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111;p31"/>
            <p:cNvSpPr/>
            <p:nvPr/>
          </p:nvSpPr>
          <p:spPr>
            <a:xfrm>
              <a:off x="2330903" y="1455953"/>
              <a:ext cx="159981" cy="146198"/>
            </a:xfrm>
            <a:custGeom>
              <a:avLst/>
              <a:gdLst/>
              <a:ahLst/>
              <a:cxnLst/>
              <a:rect l="l" t="t" r="r" b="b"/>
              <a:pathLst>
                <a:path w="5989" h="5473" extrusionOk="0">
                  <a:moveTo>
                    <a:pt x="2554" y="1"/>
                  </a:moveTo>
                  <a:lnTo>
                    <a:pt x="274" y="1247"/>
                  </a:lnTo>
                  <a:lnTo>
                    <a:pt x="335" y="1399"/>
                  </a:lnTo>
                  <a:lnTo>
                    <a:pt x="1" y="3101"/>
                  </a:lnTo>
                  <a:lnTo>
                    <a:pt x="1004" y="5472"/>
                  </a:lnTo>
                  <a:cubicBezTo>
                    <a:pt x="1004" y="5472"/>
                    <a:pt x="2129" y="5107"/>
                    <a:pt x="2402" y="4256"/>
                  </a:cubicBezTo>
                  <a:cubicBezTo>
                    <a:pt x="2402" y="4256"/>
                    <a:pt x="2068" y="3253"/>
                    <a:pt x="2676" y="3132"/>
                  </a:cubicBezTo>
                  <a:cubicBezTo>
                    <a:pt x="2772" y="3111"/>
                    <a:pt x="2849" y="3103"/>
                    <a:pt x="2910" y="3103"/>
                  </a:cubicBezTo>
                  <a:cubicBezTo>
                    <a:pt x="3216" y="3103"/>
                    <a:pt x="3132" y="3314"/>
                    <a:pt x="3132" y="3314"/>
                  </a:cubicBezTo>
                  <a:cubicBezTo>
                    <a:pt x="3132" y="3314"/>
                    <a:pt x="3305" y="3356"/>
                    <a:pt x="3581" y="3356"/>
                  </a:cubicBezTo>
                  <a:cubicBezTo>
                    <a:pt x="4151" y="3356"/>
                    <a:pt x="5160" y="3177"/>
                    <a:pt x="5979" y="2080"/>
                  </a:cubicBezTo>
                  <a:lnTo>
                    <a:pt x="5979" y="2080"/>
                  </a:lnTo>
                  <a:lnTo>
                    <a:pt x="5989" y="2098"/>
                  </a:lnTo>
                  <a:lnTo>
                    <a:pt x="5989" y="2068"/>
                  </a:lnTo>
                  <a:cubicBezTo>
                    <a:pt x="5986" y="2072"/>
                    <a:pt x="5983" y="2076"/>
                    <a:pt x="5979" y="2080"/>
                  </a:cubicBezTo>
                  <a:lnTo>
                    <a:pt x="5979" y="2080"/>
                  </a:lnTo>
                  <a:lnTo>
                    <a:pt x="5381" y="943"/>
                  </a:lnTo>
                  <a:lnTo>
                    <a:pt x="2554" y="1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90" name="Google Shape;1112;p31"/>
            <p:cNvSpPr/>
            <p:nvPr/>
          </p:nvSpPr>
          <p:spPr>
            <a:xfrm>
              <a:off x="2419428" y="1570443"/>
              <a:ext cx="29250" cy="30078"/>
            </a:xfrm>
            <a:custGeom>
              <a:avLst/>
              <a:gdLst/>
              <a:ahLst/>
              <a:cxnLst/>
              <a:rect l="l" t="t" r="r" b="b"/>
              <a:pathLst>
                <a:path w="1095" h="1126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82"/>
                    <a:pt x="243" y="1125"/>
                    <a:pt x="547" y="1125"/>
                  </a:cubicBezTo>
                  <a:cubicBezTo>
                    <a:pt x="851" y="1125"/>
                    <a:pt x="1094" y="88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113;p31"/>
            <p:cNvSpPr/>
            <p:nvPr/>
          </p:nvSpPr>
          <p:spPr>
            <a:xfrm>
              <a:off x="2484366" y="1513011"/>
              <a:ext cx="8147" cy="51902"/>
            </a:xfrm>
            <a:custGeom>
              <a:avLst/>
              <a:gdLst/>
              <a:ahLst/>
              <a:cxnLst/>
              <a:rect l="l" t="t" r="r" b="b"/>
              <a:pathLst>
                <a:path w="305" h="1943" extrusionOk="0">
                  <a:moveTo>
                    <a:pt x="274" y="0"/>
                  </a:moveTo>
                  <a:cubicBezTo>
                    <a:pt x="259" y="0"/>
                    <a:pt x="244" y="8"/>
                    <a:pt x="244" y="23"/>
                  </a:cubicBezTo>
                  <a:cubicBezTo>
                    <a:pt x="183" y="661"/>
                    <a:pt x="31" y="1269"/>
                    <a:pt x="1" y="1908"/>
                  </a:cubicBezTo>
                  <a:cubicBezTo>
                    <a:pt x="1" y="1925"/>
                    <a:pt x="21" y="1943"/>
                    <a:pt x="44" y="1943"/>
                  </a:cubicBezTo>
                  <a:cubicBezTo>
                    <a:pt x="61" y="1943"/>
                    <a:pt x="79" y="1933"/>
                    <a:pt x="92" y="1908"/>
                  </a:cubicBezTo>
                  <a:cubicBezTo>
                    <a:pt x="244" y="1300"/>
                    <a:pt x="274" y="631"/>
                    <a:pt x="305" y="23"/>
                  </a:cubicBezTo>
                  <a:cubicBezTo>
                    <a:pt x="305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114;p31"/>
            <p:cNvSpPr/>
            <p:nvPr/>
          </p:nvSpPr>
          <p:spPr>
            <a:xfrm>
              <a:off x="2476245" y="1562803"/>
              <a:ext cx="20328" cy="36890"/>
            </a:xfrm>
            <a:custGeom>
              <a:avLst/>
              <a:gdLst/>
              <a:ahLst/>
              <a:cxnLst/>
              <a:rect l="l" t="t" r="r" b="b"/>
              <a:pathLst>
                <a:path w="761" h="1381" extrusionOk="0">
                  <a:moveTo>
                    <a:pt x="383" y="1"/>
                  </a:moveTo>
                  <a:cubicBezTo>
                    <a:pt x="365" y="1"/>
                    <a:pt x="335" y="22"/>
                    <a:pt x="335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9" y="834"/>
                    <a:pt x="609" y="895"/>
                    <a:pt x="609" y="955"/>
                  </a:cubicBezTo>
                  <a:cubicBezTo>
                    <a:pt x="639" y="1077"/>
                    <a:pt x="578" y="1138"/>
                    <a:pt x="426" y="1168"/>
                  </a:cubicBezTo>
                  <a:cubicBezTo>
                    <a:pt x="305" y="1199"/>
                    <a:pt x="183" y="1229"/>
                    <a:pt x="61" y="1259"/>
                  </a:cubicBezTo>
                  <a:cubicBezTo>
                    <a:pt x="1" y="1259"/>
                    <a:pt x="31" y="1381"/>
                    <a:pt x="92" y="1381"/>
                  </a:cubicBezTo>
                  <a:cubicBezTo>
                    <a:pt x="274" y="1351"/>
                    <a:pt x="730" y="1290"/>
                    <a:pt x="761" y="1047"/>
                  </a:cubicBezTo>
                  <a:cubicBezTo>
                    <a:pt x="761" y="712"/>
                    <a:pt x="548" y="317"/>
                    <a:pt x="396" y="13"/>
                  </a:cubicBezTo>
                  <a:cubicBezTo>
                    <a:pt x="396" y="4"/>
                    <a:pt x="39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115;p31"/>
            <p:cNvSpPr/>
            <p:nvPr/>
          </p:nvSpPr>
          <p:spPr>
            <a:xfrm>
              <a:off x="2461073" y="1598331"/>
              <a:ext cx="16829" cy="49952"/>
            </a:xfrm>
            <a:custGeom>
              <a:avLst/>
              <a:gdLst/>
              <a:ahLst/>
              <a:cxnLst/>
              <a:rect l="l" t="t" r="r" b="b"/>
              <a:pathLst>
                <a:path w="630" h="1870" extrusionOk="0">
                  <a:moveTo>
                    <a:pt x="585" y="1"/>
                  </a:moveTo>
                  <a:cubicBezTo>
                    <a:pt x="569" y="1"/>
                    <a:pt x="551" y="8"/>
                    <a:pt x="538" y="21"/>
                  </a:cubicBezTo>
                  <a:cubicBezTo>
                    <a:pt x="386" y="628"/>
                    <a:pt x="234" y="1206"/>
                    <a:pt x="22" y="1783"/>
                  </a:cubicBezTo>
                  <a:cubicBezTo>
                    <a:pt x="0" y="1826"/>
                    <a:pt x="55" y="1869"/>
                    <a:pt x="99" y="1869"/>
                  </a:cubicBezTo>
                  <a:cubicBezTo>
                    <a:pt x="118" y="1869"/>
                    <a:pt x="134" y="1862"/>
                    <a:pt x="143" y="1844"/>
                  </a:cubicBezTo>
                  <a:cubicBezTo>
                    <a:pt x="417" y="1297"/>
                    <a:pt x="599" y="628"/>
                    <a:pt x="629" y="51"/>
                  </a:cubicBezTo>
                  <a:cubicBezTo>
                    <a:pt x="629" y="15"/>
                    <a:pt x="609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116;p31"/>
            <p:cNvSpPr/>
            <p:nvPr/>
          </p:nvSpPr>
          <p:spPr>
            <a:xfrm>
              <a:off x="2392609" y="1573087"/>
              <a:ext cx="7346" cy="52383"/>
            </a:xfrm>
            <a:custGeom>
              <a:avLst/>
              <a:gdLst/>
              <a:ahLst/>
              <a:cxnLst/>
              <a:rect l="l" t="t" r="r" b="b"/>
              <a:pathLst>
                <a:path w="275" h="1961" extrusionOk="0">
                  <a:moveTo>
                    <a:pt x="240" y="0"/>
                  </a:moveTo>
                  <a:cubicBezTo>
                    <a:pt x="221" y="0"/>
                    <a:pt x="199" y="8"/>
                    <a:pt x="183" y="23"/>
                  </a:cubicBezTo>
                  <a:cubicBezTo>
                    <a:pt x="123" y="631"/>
                    <a:pt x="1" y="1330"/>
                    <a:pt x="123" y="1938"/>
                  </a:cubicBezTo>
                  <a:cubicBezTo>
                    <a:pt x="123" y="1953"/>
                    <a:pt x="138" y="1961"/>
                    <a:pt x="153" y="1961"/>
                  </a:cubicBezTo>
                  <a:cubicBezTo>
                    <a:pt x="168" y="1961"/>
                    <a:pt x="183" y="1953"/>
                    <a:pt x="183" y="1938"/>
                  </a:cubicBezTo>
                  <a:cubicBezTo>
                    <a:pt x="275" y="1330"/>
                    <a:pt x="214" y="662"/>
                    <a:pt x="275" y="23"/>
                  </a:cubicBezTo>
                  <a:cubicBezTo>
                    <a:pt x="275" y="8"/>
                    <a:pt x="259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117;p31"/>
            <p:cNvSpPr/>
            <p:nvPr/>
          </p:nvSpPr>
          <p:spPr>
            <a:xfrm>
              <a:off x="2393437" y="1624856"/>
              <a:ext cx="70655" cy="24389"/>
            </a:xfrm>
            <a:custGeom>
              <a:avLst/>
              <a:gdLst/>
              <a:ahLst/>
              <a:cxnLst/>
              <a:rect l="l" t="t" r="r" b="b"/>
              <a:pathLst>
                <a:path w="2645" h="913" extrusionOk="0">
                  <a:moveTo>
                    <a:pt x="61" y="0"/>
                  </a:moveTo>
                  <a:cubicBezTo>
                    <a:pt x="31" y="0"/>
                    <a:pt x="0" y="31"/>
                    <a:pt x="31" y="31"/>
                  </a:cubicBezTo>
                  <a:cubicBezTo>
                    <a:pt x="730" y="578"/>
                    <a:pt x="1703" y="821"/>
                    <a:pt x="2554" y="912"/>
                  </a:cubicBezTo>
                  <a:cubicBezTo>
                    <a:pt x="2645" y="912"/>
                    <a:pt x="2645" y="790"/>
                    <a:pt x="2554" y="790"/>
                  </a:cubicBezTo>
                  <a:cubicBezTo>
                    <a:pt x="1642" y="699"/>
                    <a:pt x="882" y="395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118;p31"/>
            <p:cNvSpPr/>
            <p:nvPr/>
          </p:nvSpPr>
          <p:spPr>
            <a:xfrm>
              <a:off x="2353181" y="1577949"/>
              <a:ext cx="12662" cy="53559"/>
            </a:xfrm>
            <a:custGeom>
              <a:avLst/>
              <a:gdLst/>
              <a:ahLst/>
              <a:cxnLst/>
              <a:rect l="l" t="t" r="r" b="b"/>
              <a:pathLst>
                <a:path w="474" h="2005" extrusionOk="0">
                  <a:moveTo>
                    <a:pt x="443" y="1"/>
                  </a:moveTo>
                  <a:cubicBezTo>
                    <a:pt x="428" y="1"/>
                    <a:pt x="413" y="8"/>
                    <a:pt x="413" y="24"/>
                  </a:cubicBezTo>
                  <a:cubicBezTo>
                    <a:pt x="292" y="662"/>
                    <a:pt x="140" y="1300"/>
                    <a:pt x="18" y="1969"/>
                  </a:cubicBezTo>
                  <a:cubicBezTo>
                    <a:pt x="0" y="1987"/>
                    <a:pt x="23" y="2004"/>
                    <a:pt x="46" y="2004"/>
                  </a:cubicBezTo>
                  <a:cubicBezTo>
                    <a:pt x="62" y="2004"/>
                    <a:pt x="79" y="1995"/>
                    <a:pt x="79" y="1969"/>
                  </a:cubicBezTo>
                  <a:cubicBezTo>
                    <a:pt x="261" y="1331"/>
                    <a:pt x="383" y="692"/>
                    <a:pt x="474" y="24"/>
                  </a:cubicBezTo>
                  <a:cubicBezTo>
                    <a:pt x="474" y="8"/>
                    <a:pt x="459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119;p31"/>
            <p:cNvSpPr/>
            <p:nvPr/>
          </p:nvSpPr>
          <p:spPr>
            <a:xfrm>
              <a:off x="2402599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200" y="0"/>
                  </a:moveTo>
                  <a:cubicBezTo>
                    <a:pt x="1191" y="0"/>
                    <a:pt x="1183" y="3"/>
                    <a:pt x="1177" y="9"/>
                  </a:cubicBezTo>
                  <a:cubicBezTo>
                    <a:pt x="752" y="556"/>
                    <a:pt x="326" y="1133"/>
                    <a:pt x="22" y="1772"/>
                  </a:cubicBezTo>
                  <a:cubicBezTo>
                    <a:pt x="1" y="1814"/>
                    <a:pt x="53" y="1871"/>
                    <a:pt x="98" y="1871"/>
                  </a:cubicBezTo>
                  <a:cubicBezTo>
                    <a:pt x="117" y="1871"/>
                    <a:pt x="134" y="1860"/>
                    <a:pt x="144" y="1832"/>
                  </a:cubicBezTo>
                  <a:cubicBezTo>
                    <a:pt x="539" y="1255"/>
                    <a:pt x="873" y="647"/>
                    <a:pt x="1268" y="69"/>
                  </a:cubicBezTo>
                  <a:cubicBezTo>
                    <a:pt x="1293" y="45"/>
                    <a:pt x="1238" y="0"/>
                    <a:pt x="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120;p31"/>
            <p:cNvSpPr/>
            <p:nvPr/>
          </p:nvSpPr>
          <p:spPr>
            <a:xfrm>
              <a:off x="2342496" y="1622906"/>
              <a:ext cx="77520" cy="91624"/>
            </a:xfrm>
            <a:custGeom>
              <a:avLst/>
              <a:gdLst/>
              <a:ahLst/>
              <a:cxnLst/>
              <a:rect l="l" t="t" r="r" b="b"/>
              <a:pathLst>
                <a:path w="2902" h="3430" extrusionOk="0">
                  <a:moveTo>
                    <a:pt x="42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8" y="2262"/>
                    <a:pt x="2363" y="2900"/>
                    <a:pt x="2850" y="3417"/>
                  </a:cubicBezTo>
                  <a:cubicBezTo>
                    <a:pt x="2859" y="3426"/>
                    <a:pt x="2867" y="3429"/>
                    <a:pt x="2875" y="3429"/>
                  </a:cubicBezTo>
                  <a:cubicBezTo>
                    <a:pt x="2893" y="3429"/>
                    <a:pt x="2902" y="3408"/>
                    <a:pt x="2880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67" y="4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121;p31"/>
            <p:cNvSpPr/>
            <p:nvPr/>
          </p:nvSpPr>
          <p:spPr>
            <a:xfrm>
              <a:off x="2342282" y="1623013"/>
              <a:ext cx="3259" cy="17897"/>
            </a:xfrm>
            <a:custGeom>
              <a:avLst/>
              <a:gdLst/>
              <a:ahLst/>
              <a:cxnLst/>
              <a:rect l="l" t="t" r="r" b="b"/>
              <a:pathLst>
                <a:path w="122" h="670" extrusionOk="0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lnTo>
                    <a:pt x="0" y="404"/>
                  </a:lnTo>
                  <a:cubicBezTo>
                    <a:pt x="0" y="495"/>
                    <a:pt x="0" y="586"/>
                    <a:pt x="31" y="647"/>
                  </a:cubicBezTo>
                  <a:cubicBezTo>
                    <a:pt x="46" y="662"/>
                    <a:pt x="61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22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122;p31"/>
            <p:cNvSpPr/>
            <p:nvPr/>
          </p:nvSpPr>
          <p:spPr>
            <a:xfrm>
              <a:off x="2283007" y="1639254"/>
              <a:ext cx="61572" cy="35154"/>
            </a:xfrm>
            <a:custGeom>
              <a:avLst/>
              <a:gdLst/>
              <a:ahLst/>
              <a:cxnLst/>
              <a:rect l="l" t="t" r="r" b="b"/>
              <a:pathLst>
                <a:path w="2305" h="1316" extrusionOk="0">
                  <a:moveTo>
                    <a:pt x="2267" y="0"/>
                  </a:moveTo>
                  <a:cubicBezTo>
                    <a:pt x="2261" y="0"/>
                    <a:pt x="2256" y="3"/>
                    <a:pt x="2250" y="8"/>
                  </a:cubicBezTo>
                  <a:cubicBezTo>
                    <a:pt x="1490" y="373"/>
                    <a:pt x="700" y="799"/>
                    <a:pt x="31" y="1285"/>
                  </a:cubicBezTo>
                  <a:cubicBezTo>
                    <a:pt x="1" y="1285"/>
                    <a:pt x="31" y="1315"/>
                    <a:pt x="31" y="1315"/>
                  </a:cubicBezTo>
                  <a:cubicBezTo>
                    <a:pt x="821" y="951"/>
                    <a:pt x="1551" y="495"/>
                    <a:pt x="2280" y="69"/>
                  </a:cubicBezTo>
                  <a:cubicBezTo>
                    <a:pt x="2305" y="45"/>
                    <a:pt x="2290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123;p31"/>
            <p:cNvSpPr/>
            <p:nvPr/>
          </p:nvSpPr>
          <p:spPr>
            <a:xfrm>
              <a:off x="2209441" y="1672885"/>
              <a:ext cx="77172" cy="187522"/>
            </a:xfrm>
            <a:custGeom>
              <a:avLst/>
              <a:gdLst/>
              <a:ahLst/>
              <a:cxnLst/>
              <a:rect l="l" t="t" r="r" b="b"/>
              <a:pathLst>
                <a:path w="2889" h="7020" extrusionOk="0">
                  <a:moveTo>
                    <a:pt x="2811" y="1"/>
                  </a:moveTo>
                  <a:cubicBezTo>
                    <a:pt x="2793" y="1"/>
                    <a:pt x="2772" y="8"/>
                    <a:pt x="2755" y="26"/>
                  </a:cubicBezTo>
                  <a:cubicBezTo>
                    <a:pt x="2086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8" y="7010"/>
                    <a:pt x="110" y="6987"/>
                  </a:cubicBezTo>
                  <a:cubicBezTo>
                    <a:pt x="961" y="4737"/>
                    <a:pt x="1508" y="2062"/>
                    <a:pt x="2846" y="87"/>
                  </a:cubicBezTo>
                  <a:cubicBezTo>
                    <a:pt x="2889" y="44"/>
                    <a:pt x="285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124;p31"/>
            <p:cNvSpPr/>
            <p:nvPr/>
          </p:nvSpPr>
          <p:spPr>
            <a:xfrm>
              <a:off x="2183129" y="1860193"/>
              <a:ext cx="26819" cy="189872"/>
            </a:xfrm>
            <a:custGeom>
              <a:avLst/>
              <a:gdLst/>
              <a:ahLst/>
              <a:cxnLst/>
              <a:rect l="l" t="t" r="r" b="b"/>
              <a:pathLst>
                <a:path w="1004" h="7108" extrusionOk="0">
                  <a:moveTo>
                    <a:pt x="967" y="0"/>
                  </a:moveTo>
                  <a:cubicBezTo>
                    <a:pt x="954" y="0"/>
                    <a:pt x="943" y="10"/>
                    <a:pt x="943" y="35"/>
                  </a:cubicBezTo>
                  <a:cubicBezTo>
                    <a:pt x="548" y="2345"/>
                    <a:pt x="214" y="4716"/>
                    <a:pt x="1" y="7057"/>
                  </a:cubicBezTo>
                  <a:cubicBezTo>
                    <a:pt x="1" y="7092"/>
                    <a:pt x="22" y="7107"/>
                    <a:pt x="45" y="7107"/>
                  </a:cubicBezTo>
                  <a:cubicBezTo>
                    <a:pt x="62" y="7107"/>
                    <a:pt x="79" y="7100"/>
                    <a:pt x="92" y="7087"/>
                  </a:cubicBezTo>
                  <a:cubicBezTo>
                    <a:pt x="487" y="4747"/>
                    <a:pt x="761" y="2376"/>
                    <a:pt x="1004" y="35"/>
                  </a:cubicBezTo>
                  <a:cubicBezTo>
                    <a:pt x="1004" y="18"/>
                    <a:pt x="9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125;p31"/>
            <p:cNvSpPr/>
            <p:nvPr/>
          </p:nvSpPr>
          <p:spPr>
            <a:xfrm>
              <a:off x="2143354" y="2057545"/>
              <a:ext cx="42259" cy="124454"/>
            </a:xfrm>
            <a:custGeom>
              <a:avLst/>
              <a:gdLst/>
              <a:ahLst/>
              <a:cxnLst/>
              <a:rect l="l" t="t" r="r" b="b"/>
              <a:pathLst>
                <a:path w="1582" h="4659" extrusionOk="0">
                  <a:moveTo>
                    <a:pt x="1533" y="0"/>
                  </a:moveTo>
                  <a:cubicBezTo>
                    <a:pt x="1518" y="0"/>
                    <a:pt x="1501" y="10"/>
                    <a:pt x="1490" y="33"/>
                  </a:cubicBezTo>
                  <a:cubicBezTo>
                    <a:pt x="1034" y="1128"/>
                    <a:pt x="639" y="2343"/>
                    <a:pt x="548" y="3529"/>
                  </a:cubicBezTo>
                  <a:cubicBezTo>
                    <a:pt x="517" y="4046"/>
                    <a:pt x="517" y="4471"/>
                    <a:pt x="1064" y="4654"/>
                  </a:cubicBezTo>
                  <a:cubicBezTo>
                    <a:pt x="1074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0" y="4106"/>
                    <a:pt x="1307" y="793"/>
                    <a:pt x="1581" y="64"/>
                  </a:cubicBezTo>
                  <a:cubicBezTo>
                    <a:pt x="1581" y="26"/>
                    <a:pt x="1558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126;p31"/>
            <p:cNvSpPr/>
            <p:nvPr/>
          </p:nvSpPr>
          <p:spPr>
            <a:xfrm>
              <a:off x="2167716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0" y="988"/>
                    <a:pt x="122" y="1414"/>
                  </a:cubicBezTo>
                  <a:cubicBezTo>
                    <a:pt x="183" y="1687"/>
                    <a:pt x="426" y="1778"/>
                    <a:pt x="699" y="1870"/>
                  </a:cubicBezTo>
                  <a:cubicBezTo>
                    <a:pt x="708" y="1874"/>
                    <a:pt x="715" y="1876"/>
                    <a:pt x="723" y="1876"/>
                  </a:cubicBezTo>
                  <a:cubicBezTo>
                    <a:pt x="767" y="1876"/>
                    <a:pt x="782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183" y="958"/>
                  </a:cubicBezTo>
                  <a:cubicBezTo>
                    <a:pt x="152" y="654"/>
                    <a:pt x="152" y="350"/>
                    <a:pt x="152" y="46"/>
                  </a:cubicBezTo>
                  <a:cubicBezTo>
                    <a:pt x="152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127;p31"/>
            <p:cNvSpPr/>
            <p:nvPr/>
          </p:nvSpPr>
          <p:spPr>
            <a:xfrm>
              <a:off x="2179496" y="2148154"/>
              <a:ext cx="21530" cy="44476"/>
            </a:xfrm>
            <a:custGeom>
              <a:avLst/>
              <a:gdLst/>
              <a:ahLst/>
              <a:cxnLst/>
              <a:rect l="l" t="t" r="r" b="b"/>
              <a:pathLst>
                <a:path w="806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0" y="1664"/>
                    <a:pt x="678" y="1664"/>
                  </a:cubicBezTo>
                  <a:cubicBezTo>
                    <a:pt x="709" y="1664"/>
                    <a:pt x="741" y="1662"/>
                    <a:pt x="775" y="1657"/>
                  </a:cubicBezTo>
                  <a:cubicBezTo>
                    <a:pt x="806" y="1626"/>
                    <a:pt x="806" y="1566"/>
                    <a:pt x="775" y="1535"/>
                  </a:cubicBezTo>
                  <a:cubicBezTo>
                    <a:pt x="137" y="1383"/>
                    <a:pt x="289" y="562"/>
                    <a:pt x="258" y="46"/>
                  </a:cubicBezTo>
                  <a:cubicBezTo>
                    <a:pt x="258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128;p31"/>
            <p:cNvSpPr/>
            <p:nvPr/>
          </p:nvSpPr>
          <p:spPr>
            <a:xfrm>
              <a:off x="2194509" y="2154645"/>
              <a:ext cx="21130" cy="41030"/>
            </a:xfrm>
            <a:custGeom>
              <a:avLst/>
              <a:gdLst/>
              <a:ahLst/>
              <a:cxnLst/>
              <a:rect l="l" t="t" r="r" b="b"/>
              <a:pathLst>
                <a:path w="791" h="1536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471"/>
                    <a:pt x="0" y="1414"/>
                    <a:pt x="669" y="1535"/>
                  </a:cubicBezTo>
                  <a:cubicBezTo>
                    <a:pt x="760" y="1535"/>
                    <a:pt x="791" y="1414"/>
                    <a:pt x="699" y="1383"/>
                  </a:cubicBezTo>
                  <a:cubicBezTo>
                    <a:pt x="183" y="1262"/>
                    <a:pt x="335" y="441"/>
                    <a:pt x="396" y="46"/>
                  </a:cubicBezTo>
                  <a:cubicBezTo>
                    <a:pt x="396" y="15"/>
                    <a:pt x="37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129;p31"/>
            <p:cNvSpPr/>
            <p:nvPr/>
          </p:nvSpPr>
          <p:spPr>
            <a:xfrm>
              <a:off x="2218042" y="2083189"/>
              <a:ext cx="7346" cy="77974"/>
            </a:xfrm>
            <a:custGeom>
              <a:avLst/>
              <a:gdLst/>
              <a:ahLst/>
              <a:cxnLst/>
              <a:rect l="l" t="t" r="r" b="b"/>
              <a:pathLst>
                <a:path w="275" h="2919" extrusionOk="0">
                  <a:moveTo>
                    <a:pt x="46" y="0"/>
                  </a:moveTo>
                  <a:cubicBezTo>
                    <a:pt x="24" y="0"/>
                    <a:pt x="1" y="16"/>
                    <a:pt x="1" y="46"/>
                  </a:cubicBezTo>
                  <a:cubicBezTo>
                    <a:pt x="62" y="988"/>
                    <a:pt x="31" y="1961"/>
                    <a:pt x="122" y="2873"/>
                  </a:cubicBezTo>
                  <a:cubicBezTo>
                    <a:pt x="122" y="2903"/>
                    <a:pt x="138" y="2918"/>
                    <a:pt x="153" y="2918"/>
                  </a:cubicBezTo>
                  <a:cubicBezTo>
                    <a:pt x="168" y="2918"/>
                    <a:pt x="183" y="2903"/>
                    <a:pt x="183" y="2873"/>
                  </a:cubicBezTo>
                  <a:cubicBezTo>
                    <a:pt x="274" y="1961"/>
                    <a:pt x="183" y="988"/>
                    <a:pt x="92" y="46"/>
                  </a:cubicBezTo>
                  <a:cubicBezTo>
                    <a:pt x="92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130;p31"/>
            <p:cNvSpPr/>
            <p:nvPr/>
          </p:nvSpPr>
          <p:spPr>
            <a:xfrm>
              <a:off x="2210750" y="2162766"/>
              <a:ext cx="9777" cy="29170"/>
            </a:xfrm>
            <a:custGeom>
              <a:avLst/>
              <a:gdLst/>
              <a:ahLst/>
              <a:cxnLst/>
              <a:rect l="l" t="t" r="r" b="b"/>
              <a:pathLst>
                <a:path w="366" h="1092" extrusionOk="0">
                  <a:moveTo>
                    <a:pt x="308" y="0"/>
                  </a:moveTo>
                  <a:cubicBezTo>
                    <a:pt x="289" y="0"/>
                    <a:pt x="274" y="15"/>
                    <a:pt x="274" y="46"/>
                  </a:cubicBezTo>
                  <a:cubicBezTo>
                    <a:pt x="274" y="380"/>
                    <a:pt x="0" y="715"/>
                    <a:pt x="0" y="1049"/>
                  </a:cubicBezTo>
                  <a:cubicBezTo>
                    <a:pt x="0" y="1070"/>
                    <a:pt x="31" y="1092"/>
                    <a:pt x="59" y="1092"/>
                  </a:cubicBezTo>
                  <a:cubicBezTo>
                    <a:pt x="71" y="1092"/>
                    <a:pt x="83" y="1088"/>
                    <a:pt x="91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4" y="380"/>
                    <a:pt x="365" y="228"/>
                    <a:pt x="365" y="46"/>
                  </a:cubicBezTo>
                  <a:cubicBezTo>
                    <a:pt x="350" y="15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131;p31"/>
            <p:cNvSpPr/>
            <p:nvPr/>
          </p:nvSpPr>
          <p:spPr>
            <a:xfrm>
              <a:off x="2217241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47" y="0"/>
                  </a:moveTo>
                  <a:cubicBezTo>
                    <a:pt x="1628" y="0"/>
                    <a:pt x="1611" y="10"/>
                    <a:pt x="1611" y="36"/>
                  </a:cubicBezTo>
                  <a:cubicBezTo>
                    <a:pt x="1064" y="2346"/>
                    <a:pt x="274" y="4747"/>
                    <a:pt x="0" y="7118"/>
                  </a:cubicBezTo>
                  <a:cubicBezTo>
                    <a:pt x="0" y="7135"/>
                    <a:pt x="31" y="7153"/>
                    <a:pt x="57" y="7153"/>
                  </a:cubicBezTo>
                  <a:cubicBezTo>
                    <a:pt x="75" y="7153"/>
                    <a:pt x="92" y="7143"/>
                    <a:pt x="92" y="7118"/>
                  </a:cubicBezTo>
                  <a:cubicBezTo>
                    <a:pt x="456" y="4747"/>
                    <a:pt x="1156" y="2406"/>
                    <a:pt x="1703" y="36"/>
                  </a:cubicBezTo>
                  <a:cubicBezTo>
                    <a:pt x="1703" y="18"/>
                    <a:pt x="167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132;p31"/>
            <p:cNvSpPr/>
            <p:nvPr/>
          </p:nvSpPr>
          <p:spPr>
            <a:xfrm>
              <a:off x="2258111" y="1713836"/>
              <a:ext cx="80698" cy="185064"/>
            </a:xfrm>
            <a:custGeom>
              <a:avLst/>
              <a:gdLst/>
              <a:ahLst/>
              <a:cxnLst/>
              <a:rect l="l" t="t" r="r" b="b"/>
              <a:pathLst>
                <a:path w="3021" h="6928" extrusionOk="0">
                  <a:moveTo>
                    <a:pt x="2981" y="0"/>
                  </a:moveTo>
                  <a:cubicBezTo>
                    <a:pt x="2974" y="0"/>
                    <a:pt x="2969" y="4"/>
                    <a:pt x="2969" y="13"/>
                  </a:cubicBezTo>
                  <a:cubicBezTo>
                    <a:pt x="1966" y="2292"/>
                    <a:pt x="993" y="4542"/>
                    <a:pt x="21" y="6821"/>
                  </a:cubicBezTo>
                  <a:cubicBezTo>
                    <a:pt x="1" y="6881"/>
                    <a:pt x="46" y="6927"/>
                    <a:pt x="88" y="6927"/>
                  </a:cubicBezTo>
                  <a:cubicBezTo>
                    <a:pt x="110" y="6927"/>
                    <a:pt x="132" y="6914"/>
                    <a:pt x="142" y="6882"/>
                  </a:cubicBezTo>
                  <a:cubicBezTo>
                    <a:pt x="1145" y="4633"/>
                    <a:pt x="2240" y="2384"/>
                    <a:pt x="2999" y="43"/>
                  </a:cubicBezTo>
                  <a:cubicBezTo>
                    <a:pt x="3021" y="22"/>
                    <a:pt x="2997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133;p31"/>
            <p:cNvSpPr/>
            <p:nvPr/>
          </p:nvSpPr>
          <p:spPr>
            <a:xfrm>
              <a:off x="2272456" y="1837862"/>
              <a:ext cx="13837" cy="172269"/>
            </a:xfrm>
            <a:custGeom>
              <a:avLst/>
              <a:gdLst/>
              <a:ahLst/>
              <a:cxnLst/>
              <a:rect l="l" t="t" r="r" b="b"/>
              <a:pathLst>
                <a:path w="518" h="6449" extrusionOk="0">
                  <a:moveTo>
                    <a:pt x="473" y="0"/>
                  </a:moveTo>
                  <a:cubicBezTo>
                    <a:pt x="456" y="0"/>
                    <a:pt x="439" y="8"/>
                    <a:pt x="426" y="20"/>
                  </a:cubicBezTo>
                  <a:cubicBezTo>
                    <a:pt x="152" y="2118"/>
                    <a:pt x="0" y="4336"/>
                    <a:pt x="396" y="6403"/>
                  </a:cubicBezTo>
                  <a:cubicBezTo>
                    <a:pt x="411" y="6434"/>
                    <a:pt x="441" y="6449"/>
                    <a:pt x="468" y="6449"/>
                  </a:cubicBezTo>
                  <a:cubicBezTo>
                    <a:pt x="494" y="6449"/>
                    <a:pt x="517" y="6434"/>
                    <a:pt x="517" y="6403"/>
                  </a:cubicBezTo>
                  <a:cubicBezTo>
                    <a:pt x="304" y="4245"/>
                    <a:pt x="456" y="2178"/>
                    <a:pt x="517" y="51"/>
                  </a:cubicBezTo>
                  <a:cubicBezTo>
                    <a:pt x="517" y="15"/>
                    <a:pt x="496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134;p31"/>
            <p:cNvSpPr/>
            <p:nvPr/>
          </p:nvSpPr>
          <p:spPr>
            <a:xfrm>
              <a:off x="2280576" y="2000354"/>
              <a:ext cx="171334" cy="7747"/>
            </a:xfrm>
            <a:custGeom>
              <a:avLst/>
              <a:gdLst/>
              <a:ahLst/>
              <a:cxnLst/>
              <a:rect l="l" t="t" r="r" b="b"/>
              <a:pathLst>
                <a:path w="6414" h="290" extrusionOk="0">
                  <a:moveTo>
                    <a:pt x="2945" y="0"/>
                  </a:moveTo>
                  <a:cubicBezTo>
                    <a:pt x="1991" y="0"/>
                    <a:pt x="1038" y="38"/>
                    <a:pt x="92" y="108"/>
                  </a:cubicBezTo>
                  <a:cubicBezTo>
                    <a:pt x="0" y="108"/>
                    <a:pt x="0" y="229"/>
                    <a:pt x="92" y="229"/>
                  </a:cubicBezTo>
                  <a:cubicBezTo>
                    <a:pt x="812" y="197"/>
                    <a:pt x="1533" y="184"/>
                    <a:pt x="2254" y="184"/>
                  </a:cubicBezTo>
                  <a:cubicBezTo>
                    <a:pt x="3603" y="184"/>
                    <a:pt x="4956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2" y="53"/>
                    <a:pt x="4073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135;p31"/>
            <p:cNvSpPr/>
            <p:nvPr/>
          </p:nvSpPr>
          <p:spPr>
            <a:xfrm>
              <a:off x="2417799" y="1713836"/>
              <a:ext cx="35741" cy="294345"/>
            </a:xfrm>
            <a:custGeom>
              <a:avLst/>
              <a:gdLst/>
              <a:ahLst/>
              <a:cxnLst/>
              <a:rect l="l" t="t" r="r" b="b"/>
              <a:pathLst>
                <a:path w="1338" h="11019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487" y="1107"/>
                    <a:pt x="1064" y="2140"/>
                    <a:pt x="1155" y="3326"/>
                  </a:cubicBezTo>
                  <a:cubicBezTo>
                    <a:pt x="1216" y="4359"/>
                    <a:pt x="1003" y="5423"/>
                    <a:pt x="942" y="6457"/>
                  </a:cubicBezTo>
                  <a:cubicBezTo>
                    <a:pt x="851" y="7855"/>
                    <a:pt x="578" y="9618"/>
                    <a:pt x="1034" y="10986"/>
                  </a:cubicBezTo>
                  <a:cubicBezTo>
                    <a:pt x="1045" y="11009"/>
                    <a:pt x="1070" y="11019"/>
                    <a:pt x="1095" y="11019"/>
                  </a:cubicBezTo>
                  <a:cubicBezTo>
                    <a:pt x="1135" y="11019"/>
                    <a:pt x="1174" y="10993"/>
                    <a:pt x="1155" y="10955"/>
                  </a:cubicBezTo>
                  <a:cubicBezTo>
                    <a:pt x="608" y="8949"/>
                    <a:pt x="1125" y="6457"/>
                    <a:pt x="1246" y="4420"/>
                  </a:cubicBezTo>
                  <a:cubicBezTo>
                    <a:pt x="1338" y="2748"/>
                    <a:pt x="912" y="1472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136;p31"/>
            <p:cNvSpPr/>
            <p:nvPr/>
          </p:nvSpPr>
          <p:spPr>
            <a:xfrm>
              <a:off x="2244194" y="1760208"/>
              <a:ext cx="65419" cy="30399"/>
            </a:xfrm>
            <a:custGeom>
              <a:avLst/>
              <a:gdLst/>
              <a:ahLst/>
              <a:cxnLst/>
              <a:rect l="l" t="t" r="r" b="b"/>
              <a:pathLst>
                <a:path w="2449" h="1138" extrusionOk="0">
                  <a:moveTo>
                    <a:pt x="54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724" y="526"/>
                    <a:pt x="1545" y="830"/>
                    <a:pt x="2335" y="1134"/>
                  </a:cubicBezTo>
                  <a:cubicBezTo>
                    <a:pt x="2343" y="1137"/>
                    <a:pt x="2351" y="1138"/>
                    <a:pt x="2358" y="1138"/>
                  </a:cubicBezTo>
                  <a:cubicBezTo>
                    <a:pt x="2431" y="1138"/>
                    <a:pt x="2448" y="1010"/>
                    <a:pt x="2365" y="982"/>
                  </a:cubicBezTo>
                  <a:cubicBezTo>
                    <a:pt x="1606" y="648"/>
                    <a:pt x="846" y="344"/>
                    <a:pt x="86" y="9"/>
                  </a:cubicBezTo>
                  <a:cubicBezTo>
                    <a:pt x="74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137;p31"/>
            <p:cNvSpPr/>
            <p:nvPr/>
          </p:nvSpPr>
          <p:spPr>
            <a:xfrm>
              <a:off x="2390178" y="1537827"/>
              <a:ext cx="27327" cy="40176"/>
            </a:xfrm>
            <a:custGeom>
              <a:avLst/>
              <a:gdLst/>
              <a:ahLst/>
              <a:cxnLst/>
              <a:rect l="l" t="t" r="r" b="b"/>
              <a:pathLst>
                <a:path w="1023" h="1504" extrusionOk="0">
                  <a:moveTo>
                    <a:pt x="515" y="0"/>
                  </a:moveTo>
                  <a:cubicBezTo>
                    <a:pt x="454" y="0"/>
                    <a:pt x="392" y="12"/>
                    <a:pt x="335" y="36"/>
                  </a:cubicBezTo>
                  <a:cubicBezTo>
                    <a:pt x="92" y="127"/>
                    <a:pt x="1" y="431"/>
                    <a:pt x="1" y="675"/>
                  </a:cubicBezTo>
                  <a:cubicBezTo>
                    <a:pt x="1" y="1063"/>
                    <a:pt x="259" y="1504"/>
                    <a:pt x="607" y="1504"/>
                  </a:cubicBezTo>
                  <a:cubicBezTo>
                    <a:pt x="721" y="1504"/>
                    <a:pt x="846" y="1456"/>
                    <a:pt x="973" y="1343"/>
                  </a:cubicBezTo>
                  <a:cubicBezTo>
                    <a:pt x="1023" y="1319"/>
                    <a:pt x="992" y="1274"/>
                    <a:pt x="947" y="1274"/>
                  </a:cubicBezTo>
                  <a:cubicBezTo>
                    <a:pt x="936" y="1274"/>
                    <a:pt x="924" y="1277"/>
                    <a:pt x="913" y="1282"/>
                  </a:cubicBezTo>
                  <a:cubicBezTo>
                    <a:pt x="811" y="1334"/>
                    <a:pt x="708" y="1375"/>
                    <a:pt x="606" y="1375"/>
                  </a:cubicBezTo>
                  <a:cubicBezTo>
                    <a:pt x="526" y="1375"/>
                    <a:pt x="446" y="1349"/>
                    <a:pt x="366" y="1282"/>
                  </a:cubicBezTo>
                  <a:cubicBezTo>
                    <a:pt x="214" y="1161"/>
                    <a:pt x="153" y="948"/>
                    <a:pt x="153" y="796"/>
                  </a:cubicBezTo>
                  <a:cubicBezTo>
                    <a:pt x="122" y="644"/>
                    <a:pt x="122" y="401"/>
                    <a:pt x="214" y="249"/>
                  </a:cubicBezTo>
                  <a:cubicBezTo>
                    <a:pt x="311" y="151"/>
                    <a:pt x="422" y="111"/>
                    <a:pt x="533" y="111"/>
                  </a:cubicBezTo>
                  <a:cubicBezTo>
                    <a:pt x="665" y="111"/>
                    <a:pt x="798" y="167"/>
                    <a:pt x="913" y="249"/>
                  </a:cubicBezTo>
                  <a:cubicBezTo>
                    <a:pt x="922" y="258"/>
                    <a:pt x="930" y="262"/>
                    <a:pt x="938" y="262"/>
                  </a:cubicBezTo>
                  <a:cubicBezTo>
                    <a:pt x="956" y="262"/>
                    <a:pt x="965" y="240"/>
                    <a:pt x="943" y="219"/>
                  </a:cubicBezTo>
                  <a:cubicBezTo>
                    <a:pt x="854" y="85"/>
                    <a:pt x="684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138;p31"/>
            <p:cNvSpPr/>
            <p:nvPr/>
          </p:nvSpPr>
          <p:spPr>
            <a:xfrm>
              <a:off x="2377997" y="1567478"/>
              <a:ext cx="13837" cy="18432"/>
            </a:xfrm>
            <a:custGeom>
              <a:avLst/>
              <a:gdLst/>
              <a:ahLst/>
              <a:cxnLst/>
              <a:rect l="l" t="t" r="r" b="b"/>
              <a:pathLst>
                <a:path w="518" h="690" extrusionOk="0">
                  <a:moveTo>
                    <a:pt x="479" y="1"/>
                  </a:moveTo>
                  <a:cubicBezTo>
                    <a:pt x="467" y="1"/>
                    <a:pt x="457" y="8"/>
                    <a:pt x="457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2" y="537"/>
                    <a:pt x="31" y="628"/>
                  </a:cubicBezTo>
                  <a:cubicBezTo>
                    <a:pt x="1" y="628"/>
                    <a:pt x="31" y="689"/>
                    <a:pt x="62" y="689"/>
                  </a:cubicBezTo>
                  <a:cubicBezTo>
                    <a:pt x="305" y="598"/>
                    <a:pt x="457" y="294"/>
                    <a:pt x="518" y="51"/>
                  </a:cubicBezTo>
                  <a:cubicBezTo>
                    <a:pt x="518" y="15"/>
                    <a:pt x="497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139;p31"/>
            <p:cNvSpPr/>
            <p:nvPr/>
          </p:nvSpPr>
          <p:spPr>
            <a:xfrm>
              <a:off x="2370704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8" y="5"/>
                    <a:pt x="699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0" y="500"/>
                    <a:pt x="0" y="530"/>
                    <a:pt x="31" y="530"/>
                  </a:cubicBezTo>
                  <a:cubicBezTo>
                    <a:pt x="335" y="469"/>
                    <a:pt x="578" y="287"/>
                    <a:pt x="760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140;p31"/>
            <p:cNvSpPr/>
            <p:nvPr/>
          </p:nvSpPr>
          <p:spPr>
            <a:xfrm>
              <a:off x="2348773" y="1563017"/>
              <a:ext cx="11139" cy="35768"/>
            </a:xfrm>
            <a:custGeom>
              <a:avLst/>
              <a:gdLst/>
              <a:ahLst/>
              <a:cxnLst/>
              <a:rect l="l" t="t" r="r" b="b"/>
              <a:pathLst>
                <a:path w="417" h="1339" extrusionOk="0">
                  <a:moveTo>
                    <a:pt x="36" y="0"/>
                  </a:moveTo>
                  <a:cubicBezTo>
                    <a:pt x="17" y="0"/>
                    <a:pt x="1" y="10"/>
                    <a:pt x="1" y="36"/>
                  </a:cubicBezTo>
                  <a:cubicBezTo>
                    <a:pt x="31" y="461"/>
                    <a:pt x="122" y="917"/>
                    <a:pt x="305" y="1312"/>
                  </a:cubicBezTo>
                  <a:cubicBezTo>
                    <a:pt x="314" y="1331"/>
                    <a:pt x="329" y="1338"/>
                    <a:pt x="345" y="1338"/>
                  </a:cubicBezTo>
                  <a:cubicBezTo>
                    <a:pt x="380" y="1338"/>
                    <a:pt x="417" y="1303"/>
                    <a:pt x="396" y="1282"/>
                  </a:cubicBezTo>
                  <a:cubicBezTo>
                    <a:pt x="274" y="856"/>
                    <a:pt x="153" y="461"/>
                    <a:pt x="92" y="36"/>
                  </a:cubicBezTo>
                  <a:cubicBezTo>
                    <a:pt x="92" y="18"/>
                    <a:pt x="6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141;p31"/>
            <p:cNvSpPr/>
            <p:nvPr/>
          </p:nvSpPr>
          <p:spPr>
            <a:xfrm>
              <a:off x="2342282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6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0" y="502"/>
                    <a:pt x="0" y="1049"/>
                    <a:pt x="152" y="1505"/>
                  </a:cubicBezTo>
                  <a:cubicBezTo>
                    <a:pt x="165" y="1518"/>
                    <a:pt x="183" y="1525"/>
                    <a:pt x="199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183" y="988"/>
                    <a:pt x="92" y="533"/>
                    <a:pt x="122" y="46"/>
                  </a:cubicBezTo>
                  <a:cubicBezTo>
                    <a:pt x="122" y="16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142;p31"/>
            <p:cNvSpPr/>
            <p:nvPr/>
          </p:nvSpPr>
          <p:spPr>
            <a:xfrm>
              <a:off x="2334162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1" y="16"/>
                    <a:pt x="61" y="46"/>
                  </a:cubicBezTo>
                  <a:cubicBezTo>
                    <a:pt x="61" y="168"/>
                    <a:pt x="31" y="289"/>
                    <a:pt x="31" y="411"/>
                  </a:cubicBezTo>
                  <a:cubicBezTo>
                    <a:pt x="31" y="532"/>
                    <a:pt x="0" y="624"/>
                    <a:pt x="31" y="745"/>
                  </a:cubicBezTo>
                  <a:cubicBezTo>
                    <a:pt x="46" y="760"/>
                    <a:pt x="61" y="768"/>
                    <a:pt x="76" y="768"/>
                  </a:cubicBezTo>
                  <a:cubicBezTo>
                    <a:pt x="92" y="768"/>
                    <a:pt x="107" y="760"/>
                    <a:pt x="122" y="745"/>
                  </a:cubicBezTo>
                  <a:cubicBezTo>
                    <a:pt x="152" y="624"/>
                    <a:pt x="122" y="532"/>
                    <a:pt x="122" y="411"/>
                  </a:cubicBezTo>
                  <a:cubicBezTo>
                    <a:pt x="122" y="289"/>
                    <a:pt x="152" y="168"/>
                    <a:pt x="152" y="46"/>
                  </a:cubicBezTo>
                  <a:cubicBezTo>
                    <a:pt x="152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143;p31"/>
            <p:cNvSpPr/>
            <p:nvPr/>
          </p:nvSpPr>
          <p:spPr>
            <a:xfrm>
              <a:off x="2334322" y="1456781"/>
              <a:ext cx="63202" cy="35154"/>
            </a:xfrm>
            <a:custGeom>
              <a:avLst/>
              <a:gdLst/>
              <a:ahLst/>
              <a:cxnLst/>
              <a:rect l="l" t="t" r="r" b="b"/>
              <a:pathLst>
                <a:path w="2366" h="1316" extrusionOk="0">
                  <a:moveTo>
                    <a:pt x="2365" y="0"/>
                  </a:moveTo>
                  <a:cubicBezTo>
                    <a:pt x="1514" y="213"/>
                    <a:pt x="694" y="669"/>
                    <a:pt x="25" y="1247"/>
                  </a:cubicBezTo>
                  <a:cubicBezTo>
                    <a:pt x="0" y="1271"/>
                    <a:pt x="35" y="1316"/>
                    <a:pt x="66" y="1316"/>
                  </a:cubicBezTo>
                  <a:cubicBezTo>
                    <a:pt x="73" y="1316"/>
                    <a:pt x="80" y="1313"/>
                    <a:pt x="86" y="1307"/>
                  </a:cubicBezTo>
                  <a:cubicBezTo>
                    <a:pt x="785" y="760"/>
                    <a:pt x="1514" y="335"/>
                    <a:pt x="2365" y="31"/>
                  </a:cubicBezTo>
                  <a:cubicBezTo>
                    <a:pt x="2365" y="0"/>
                    <a:pt x="2365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144;p31"/>
            <p:cNvSpPr/>
            <p:nvPr/>
          </p:nvSpPr>
          <p:spPr>
            <a:xfrm>
              <a:off x="2327671" y="1491961"/>
              <a:ext cx="13490" cy="48537"/>
            </a:xfrm>
            <a:custGeom>
              <a:avLst/>
              <a:gdLst/>
              <a:ahLst/>
              <a:cxnLst/>
              <a:rect l="l" t="t" r="r" b="b"/>
              <a:pathLst>
                <a:path w="505" h="1817" extrusionOk="0">
                  <a:moveTo>
                    <a:pt x="458" y="1"/>
                  </a:moveTo>
                  <a:cubicBezTo>
                    <a:pt x="441" y="1"/>
                    <a:pt x="426" y="8"/>
                    <a:pt x="426" y="21"/>
                  </a:cubicBezTo>
                  <a:cubicBezTo>
                    <a:pt x="213" y="537"/>
                    <a:pt x="0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2" y="1807"/>
                    <a:pt x="152" y="1784"/>
                  </a:cubicBezTo>
                  <a:cubicBezTo>
                    <a:pt x="243" y="1480"/>
                    <a:pt x="243" y="1206"/>
                    <a:pt x="304" y="902"/>
                  </a:cubicBezTo>
                  <a:cubicBezTo>
                    <a:pt x="365" y="629"/>
                    <a:pt x="426" y="325"/>
                    <a:pt x="487" y="51"/>
                  </a:cubicBezTo>
                  <a:cubicBezTo>
                    <a:pt x="504" y="15"/>
                    <a:pt x="48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145;p31"/>
            <p:cNvSpPr/>
            <p:nvPr/>
          </p:nvSpPr>
          <p:spPr>
            <a:xfrm>
              <a:off x="2400729" y="1455152"/>
              <a:ext cx="75436" cy="26980"/>
            </a:xfrm>
            <a:custGeom>
              <a:avLst/>
              <a:gdLst/>
              <a:ahLst/>
              <a:cxnLst/>
              <a:rect l="l" t="t" r="r" b="b"/>
              <a:pathLst>
                <a:path w="2824" h="1010" extrusionOk="0">
                  <a:moveTo>
                    <a:pt x="62" y="1"/>
                  </a:moveTo>
                  <a:cubicBezTo>
                    <a:pt x="31" y="1"/>
                    <a:pt x="1" y="61"/>
                    <a:pt x="31" y="61"/>
                  </a:cubicBezTo>
                  <a:cubicBezTo>
                    <a:pt x="943" y="365"/>
                    <a:pt x="1855" y="760"/>
                    <a:pt x="2767" y="1004"/>
                  </a:cubicBezTo>
                  <a:cubicBezTo>
                    <a:pt x="2771" y="1008"/>
                    <a:pt x="2776" y="1010"/>
                    <a:pt x="2780" y="1010"/>
                  </a:cubicBezTo>
                  <a:cubicBezTo>
                    <a:pt x="2805" y="1010"/>
                    <a:pt x="2823" y="943"/>
                    <a:pt x="2797" y="943"/>
                  </a:cubicBezTo>
                  <a:cubicBezTo>
                    <a:pt x="1977" y="487"/>
                    <a:pt x="974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146;p31"/>
            <p:cNvSpPr/>
            <p:nvPr/>
          </p:nvSpPr>
          <p:spPr>
            <a:xfrm>
              <a:off x="2474055" y="1483681"/>
              <a:ext cx="18058" cy="31173"/>
            </a:xfrm>
            <a:custGeom>
              <a:avLst/>
              <a:gdLst/>
              <a:ahLst/>
              <a:cxnLst/>
              <a:rect l="l" t="t" r="r" b="b"/>
              <a:pathLst>
                <a:path w="676" h="1167" extrusionOk="0">
                  <a:moveTo>
                    <a:pt x="6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204" y="422"/>
                    <a:pt x="447" y="756"/>
                    <a:pt x="569" y="1121"/>
                  </a:cubicBezTo>
                  <a:cubicBezTo>
                    <a:pt x="584" y="1151"/>
                    <a:pt x="615" y="1167"/>
                    <a:pt x="637" y="1167"/>
                  </a:cubicBezTo>
                  <a:cubicBezTo>
                    <a:pt x="660" y="1167"/>
                    <a:pt x="675" y="1151"/>
                    <a:pt x="660" y="1121"/>
                  </a:cubicBezTo>
                  <a:cubicBezTo>
                    <a:pt x="569" y="726"/>
                    <a:pt x="295" y="392"/>
                    <a:pt x="83" y="27"/>
                  </a:cubicBezTo>
                  <a:cubicBezTo>
                    <a:pt x="83" y="8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147;p31"/>
            <p:cNvSpPr/>
            <p:nvPr/>
          </p:nvSpPr>
          <p:spPr>
            <a:xfrm>
              <a:off x="2416169" y="1528504"/>
              <a:ext cx="18351" cy="17016"/>
            </a:xfrm>
            <a:custGeom>
              <a:avLst/>
              <a:gdLst/>
              <a:ahLst/>
              <a:cxnLst/>
              <a:rect l="l" t="t" r="r" b="b"/>
              <a:pathLst>
                <a:path w="687" h="637" extrusionOk="0">
                  <a:moveTo>
                    <a:pt x="672" y="1"/>
                  </a:moveTo>
                  <a:cubicBezTo>
                    <a:pt x="664" y="1"/>
                    <a:pt x="651" y="8"/>
                    <a:pt x="639" y="21"/>
                  </a:cubicBezTo>
                  <a:cubicBezTo>
                    <a:pt x="548" y="142"/>
                    <a:pt x="426" y="233"/>
                    <a:pt x="304" y="324"/>
                  </a:cubicBezTo>
                  <a:cubicBezTo>
                    <a:pt x="213" y="416"/>
                    <a:pt x="92" y="476"/>
                    <a:pt x="0" y="568"/>
                  </a:cubicBezTo>
                  <a:cubicBezTo>
                    <a:pt x="0" y="592"/>
                    <a:pt x="20" y="637"/>
                    <a:pt x="44" y="637"/>
                  </a:cubicBezTo>
                  <a:cubicBezTo>
                    <a:pt x="50" y="637"/>
                    <a:pt x="55" y="634"/>
                    <a:pt x="61" y="628"/>
                  </a:cubicBezTo>
                  <a:cubicBezTo>
                    <a:pt x="183" y="598"/>
                    <a:pt x="304" y="476"/>
                    <a:pt x="396" y="385"/>
                  </a:cubicBezTo>
                  <a:cubicBezTo>
                    <a:pt x="517" y="294"/>
                    <a:pt x="608" y="172"/>
                    <a:pt x="669" y="51"/>
                  </a:cubicBezTo>
                  <a:cubicBezTo>
                    <a:pt x="687" y="15"/>
                    <a:pt x="684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148;p31"/>
            <p:cNvSpPr/>
            <p:nvPr/>
          </p:nvSpPr>
          <p:spPr>
            <a:xfrm>
              <a:off x="2426961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7" y="1"/>
                  </a:moveTo>
                  <a:cubicBezTo>
                    <a:pt x="769" y="1"/>
                    <a:pt x="760" y="4"/>
                    <a:pt x="751" y="13"/>
                  </a:cubicBezTo>
                  <a:cubicBezTo>
                    <a:pt x="660" y="226"/>
                    <a:pt x="508" y="378"/>
                    <a:pt x="387" y="560"/>
                  </a:cubicBezTo>
                  <a:cubicBezTo>
                    <a:pt x="265" y="682"/>
                    <a:pt x="113" y="803"/>
                    <a:pt x="22" y="955"/>
                  </a:cubicBezTo>
                  <a:cubicBezTo>
                    <a:pt x="0" y="977"/>
                    <a:pt x="9" y="998"/>
                    <a:pt x="27" y="998"/>
                  </a:cubicBezTo>
                  <a:cubicBezTo>
                    <a:pt x="35" y="998"/>
                    <a:pt x="43" y="995"/>
                    <a:pt x="52" y="986"/>
                  </a:cubicBezTo>
                  <a:cubicBezTo>
                    <a:pt x="417" y="864"/>
                    <a:pt x="660" y="378"/>
                    <a:pt x="812" y="44"/>
                  </a:cubicBezTo>
                  <a:cubicBezTo>
                    <a:pt x="812" y="22"/>
                    <a:pt x="79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149;p31"/>
            <p:cNvSpPr/>
            <p:nvPr/>
          </p:nvSpPr>
          <p:spPr>
            <a:xfrm>
              <a:off x="2439703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3" y="1"/>
                  </a:moveTo>
                  <a:cubicBezTo>
                    <a:pt x="888" y="1"/>
                    <a:pt x="870" y="8"/>
                    <a:pt x="852" y="26"/>
                  </a:cubicBezTo>
                  <a:cubicBezTo>
                    <a:pt x="730" y="209"/>
                    <a:pt x="609" y="361"/>
                    <a:pt x="457" y="482"/>
                  </a:cubicBezTo>
                  <a:cubicBezTo>
                    <a:pt x="305" y="604"/>
                    <a:pt x="153" y="695"/>
                    <a:pt x="1" y="816"/>
                  </a:cubicBezTo>
                  <a:cubicBezTo>
                    <a:pt x="1" y="847"/>
                    <a:pt x="1" y="877"/>
                    <a:pt x="62" y="877"/>
                  </a:cubicBezTo>
                  <a:cubicBezTo>
                    <a:pt x="244" y="847"/>
                    <a:pt x="396" y="695"/>
                    <a:pt x="548" y="573"/>
                  </a:cubicBezTo>
                  <a:cubicBezTo>
                    <a:pt x="700" y="421"/>
                    <a:pt x="852" y="269"/>
                    <a:pt x="943" y="87"/>
                  </a:cubicBezTo>
                  <a:cubicBezTo>
                    <a:pt x="965" y="44"/>
                    <a:pt x="941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150;p31"/>
            <p:cNvSpPr/>
            <p:nvPr/>
          </p:nvSpPr>
          <p:spPr>
            <a:xfrm>
              <a:off x="2455143" y="1521399"/>
              <a:ext cx="18458" cy="15787"/>
            </a:xfrm>
            <a:custGeom>
              <a:avLst/>
              <a:gdLst/>
              <a:ahLst/>
              <a:cxnLst/>
              <a:rect l="l" t="t" r="r" b="b"/>
              <a:pathLst>
                <a:path w="691" h="591" extrusionOk="0">
                  <a:moveTo>
                    <a:pt x="640" y="0"/>
                  </a:moveTo>
                  <a:cubicBezTo>
                    <a:pt x="629" y="0"/>
                    <a:pt x="617" y="4"/>
                    <a:pt x="608" y="13"/>
                  </a:cubicBezTo>
                  <a:cubicBezTo>
                    <a:pt x="396" y="165"/>
                    <a:pt x="274" y="469"/>
                    <a:pt x="31" y="560"/>
                  </a:cubicBezTo>
                  <a:cubicBezTo>
                    <a:pt x="0" y="560"/>
                    <a:pt x="0" y="590"/>
                    <a:pt x="31" y="590"/>
                  </a:cubicBezTo>
                  <a:cubicBezTo>
                    <a:pt x="152" y="590"/>
                    <a:pt x="244" y="499"/>
                    <a:pt x="365" y="408"/>
                  </a:cubicBezTo>
                  <a:cubicBezTo>
                    <a:pt x="487" y="317"/>
                    <a:pt x="608" y="195"/>
                    <a:pt x="669" y="43"/>
                  </a:cubicBezTo>
                  <a:cubicBezTo>
                    <a:pt x="691" y="22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151;p31"/>
            <p:cNvSpPr/>
            <p:nvPr/>
          </p:nvSpPr>
          <p:spPr>
            <a:xfrm>
              <a:off x="2469915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1" y="61"/>
                    <a:pt x="450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5" y="647"/>
                    <a:pt x="38" y="647"/>
                  </a:cubicBezTo>
                  <a:cubicBezTo>
                    <a:pt x="43" y="647"/>
                    <a:pt x="49" y="645"/>
                    <a:pt x="55" y="639"/>
                  </a:cubicBezTo>
                  <a:cubicBezTo>
                    <a:pt x="207" y="578"/>
                    <a:pt x="329" y="487"/>
                    <a:pt x="450" y="365"/>
                  </a:cubicBezTo>
                  <a:cubicBezTo>
                    <a:pt x="542" y="274"/>
                    <a:pt x="663" y="152"/>
                    <a:pt x="663" y="31"/>
                  </a:cubicBezTo>
                  <a:cubicBezTo>
                    <a:pt x="663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152;p31"/>
            <p:cNvSpPr/>
            <p:nvPr/>
          </p:nvSpPr>
          <p:spPr>
            <a:xfrm>
              <a:off x="2442160" y="1909852"/>
              <a:ext cx="77146" cy="58474"/>
            </a:xfrm>
            <a:custGeom>
              <a:avLst/>
              <a:gdLst/>
              <a:ahLst/>
              <a:cxnLst/>
              <a:rect l="l" t="t" r="r" b="b"/>
              <a:pathLst>
                <a:path w="2888" h="2189" extrusionOk="0">
                  <a:moveTo>
                    <a:pt x="61" y="0"/>
                  </a:moveTo>
                  <a:cubicBezTo>
                    <a:pt x="30" y="0"/>
                    <a:pt x="0" y="30"/>
                    <a:pt x="30" y="61"/>
                  </a:cubicBezTo>
                  <a:cubicBezTo>
                    <a:pt x="486" y="486"/>
                    <a:pt x="1034" y="882"/>
                    <a:pt x="1520" y="1277"/>
                  </a:cubicBezTo>
                  <a:cubicBezTo>
                    <a:pt x="1945" y="1611"/>
                    <a:pt x="2341" y="1945"/>
                    <a:pt x="2796" y="2189"/>
                  </a:cubicBezTo>
                  <a:cubicBezTo>
                    <a:pt x="2827" y="2189"/>
                    <a:pt x="2888" y="2128"/>
                    <a:pt x="2827" y="2097"/>
                  </a:cubicBezTo>
                  <a:cubicBezTo>
                    <a:pt x="1976" y="1368"/>
                    <a:pt x="1003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153;p31"/>
            <p:cNvSpPr/>
            <p:nvPr/>
          </p:nvSpPr>
          <p:spPr>
            <a:xfrm>
              <a:off x="2530659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3" y="0"/>
                  </a:moveTo>
                  <a:cubicBezTo>
                    <a:pt x="20" y="0"/>
                    <a:pt x="0" y="18"/>
                    <a:pt x="0" y="35"/>
                  </a:cubicBezTo>
                  <a:cubicBezTo>
                    <a:pt x="152" y="613"/>
                    <a:pt x="304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4" y="552"/>
                    <a:pt x="91" y="35"/>
                  </a:cubicBezTo>
                  <a:cubicBezTo>
                    <a:pt x="79" y="10"/>
                    <a:pt x="6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154;p31"/>
            <p:cNvSpPr/>
            <p:nvPr/>
          </p:nvSpPr>
          <p:spPr>
            <a:xfrm>
              <a:off x="2526599" y="1989615"/>
              <a:ext cx="16268" cy="25804"/>
            </a:xfrm>
            <a:custGeom>
              <a:avLst/>
              <a:gdLst/>
              <a:ahLst/>
              <a:cxnLst/>
              <a:rect l="l" t="t" r="r" b="b"/>
              <a:pathLst>
                <a:path w="609" h="966" extrusionOk="0">
                  <a:moveTo>
                    <a:pt x="91" y="0"/>
                  </a:moveTo>
                  <a:cubicBezTo>
                    <a:pt x="76" y="0"/>
                    <a:pt x="61" y="8"/>
                    <a:pt x="61" y="23"/>
                  </a:cubicBezTo>
                  <a:cubicBezTo>
                    <a:pt x="0" y="236"/>
                    <a:pt x="61" y="479"/>
                    <a:pt x="152" y="662"/>
                  </a:cubicBezTo>
                  <a:cubicBezTo>
                    <a:pt x="243" y="783"/>
                    <a:pt x="395" y="965"/>
                    <a:pt x="578" y="965"/>
                  </a:cubicBezTo>
                  <a:cubicBezTo>
                    <a:pt x="608" y="965"/>
                    <a:pt x="608" y="905"/>
                    <a:pt x="608" y="874"/>
                  </a:cubicBezTo>
                  <a:cubicBezTo>
                    <a:pt x="547" y="844"/>
                    <a:pt x="487" y="813"/>
                    <a:pt x="426" y="783"/>
                  </a:cubicBezTo>
                  <a:cubicBezTo>
                    <a:pt x="365" y="722"/>
                    <a:pt x="304" y="631"/>
                    <a:pt x="274" y="570"/>
                  </a:cubicBezTo>
                  <a:cubicBezTo>
                    <a:pt x="152" y="388"/>
                    <a:pt x="152" y="206"/>
                    <a:pt x="122" y="23"/>
                  </a:cubicBezTo>
                  <a:cubicBezTo>
                    <a:pt x="122" y="8"/>
                    <a:pt x="10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155;p31"/>
            <p:cNvSpPr/>
            <p:nvPr/>
          </p:nvSpPr>
          <p:spPr>
            <a:xfrm>
              <a:off x="2502237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144"/>
                    <a:pt x="0" y="296"/>
                    <a:pt x="61" y="388"/>
                  </a:cubicBezTo>
                  <a:cubicBezTo>
                    <a:pt x="122" y="509"/>
                    <a:pt x="213" y="631"/>
                    <a:pt x="304" y="722"/>
                  </a:cubicBezTo>
                  <a:cubicBezTo>
                    <a:pt x="433" y="876"/>
                    <a:pt x="627" y="1009"/>
                    <a:pt x="831" y="1009"/>
                  </a:cubicBezTo>
                  <a:cubicBezTo>
                    <a:pt x="868" y="1009"/>
                    <a:pt x="905" y="1005"/>
                    <a:pt x="943" y="996"/>
                  </a:cubicBezTo>
                  <a:cubicBezTo>
                    <a:pt x="1003" y="996"/>
                    <a:pt x="1003" y="904"/>
                    <a:pt x="943" y="874"/>
                  </a:cubicBezTo>
                  <a:cubicBezTo>
                    <a:pt x="851" y="844"/>
                    <a:pt x="760" y="844"/>
                    <a:pt x="669" y="813"/>
                  </a:cubicBezTo>
                  <a:cubicBezTo>
                    <a:pt x="547" y="783"/>
                    <a:pt x="456" y="692"/>
                    <a:pt x="396" y="600"/>
                  </a:cubicBezTo>
                  <a:cubicBezTo>
                    <a:pt x="244" y="418"/>
                    <a:pt x="92" y="266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156;p31"/>
            <p:cNvSpPr/>
            <p:nvPr/>
          </p:nvSpPr>
          <p:spPr>
            <a:xfrm>
              <a:off x="2523340" y="1967497"/>
              <a:ext cx="33978" cy="27834"/>
            </a:xfrm>
            <a:custGeom>
              <a:avLst/>
              <a:gdLst/>
              <a:ahLst/>
              <a:cxnLst/>
              <a:rect l="l" t="t" r="r" b="b"/>
              <a:pathLst>
                <a:path w="1272" h="1042" extrusionOk="0">
                  <a:moveTo>
                    <a:pt x="61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274" y="243"/>
                    <a:pt x="487" y="395"/>
                    <a:pt x="700" y="578"/>
                  </a:cubicBezTo>
                  <a:cubicBezTo>
                    <a:pt x="852" y="730"/>
                    <a:pt x="1034" y="912"/>
                    <a:pt x="1216" y="1034"/>
                  </a:cubicBezTo>
                  <a:cubicBezTo>
                    <a:pt x="1222" y="1039"/>
                    <a:pt x="1228" y="1042"/>
                    <a:pt x="1233" y="1042"/>
                  </a:cubicBezTo>
                  <a:cubicBezTo>
                    <a:pt x="1256" y="1042"/>
                    <a:pt x="1271" y="997"/>
                    <a:pt x="1247" y="973"/>
                  </a:cubicBezTo>
                  <a:cubicBezTo>
                    <a:pt x="973" y="608"/>
                    <a:pt x="457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157;p31"/>
            <p:cNvSpPr/>
            <p:nvPr/>
          </p:nvSpPr>
          <p:spPr>
            <a:xfrm>
              <a:off x="2556623" y="1994477"/>
              <a:ext cx="6545" cy="26339"/>
            </a:xfrm>
            <a:custGeom>
              <a:avLst/>
              <a:gdLst/>
              <a:ahLst/>
              <a:cxnLst/>
              <a:rect l="l" t="t" r="r" b="b"/>
              <a:pathLst>
                <a:path w="245" h="986" extrusionOk="0">
                  <a:moveTo>
                    <a:pt x="31" y="1"/>
                  </a:moveTo>
                  <a:cubicBezTo>
                    <a:pt x="16" y="1"/>
                    <a:pt x="1" y="8"/>
                    <a:pt x="1" y="24"/>
                  </a:cubicBezTo>
                  <a:cubicBezTo>
                    <a:pt x="31" y="328"/>
                    <a:pt x="62" y="662"/>
                    <a:pt x="153" y="966"/>
                  </a:cubicBezTo>
                  <a:cubicBezTo>
                    <a:pt x="153" y="978"/>
                    <a:pt x="169" y="986"/>
                    <a:pt x="187" y="986"/>
                  </a:cubicBezTo>
                  <a:cubicBezTo>
                    <a:pt x="213" y="986"/>
                    <a:pt x="244" y="971"/>
                    <a:pt x="244" y="935"/>
                  </a:cubicBezTo>
                  <a:cubicBezTo>
                    <a:pt x="244" y="631"/>
                    <a:pt x="153" y="297"/>
                    <a:pt x="62" y="24"/>
                  </a:cubicBezTo>
                  <a:cubicBezTo>
                    <a:pt x="62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158;p31"/>
            <p:cNvSpPr/>
            <p:nvPr/>
          </p:nvSpPr>
          <p:spPr>
            <a:xfrm>
              <a:off x="2531460" y="2020735"/>
              <a:ext cx="30639" cy="21691"/>
            </a:xfrm>
            <a:custGeom>
              <a:avLst/>
              <a:gdLst/>
              <a:ahLst/>
              <a:cxnLst/>
              <a:rect l="l" t="t" r="r" b="b"/>
              <a:pathLst>
                <a:path w="1147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7" y="439"/>
                  </a:cubicBezTo>
                  <a:cubicBezTo>
                    <a:pt x="335" y="530"/>
                    <a:pt x="122" y="591"/>
                    <a:pt x="1" y="743"/>
                  </a:cubicBezTo>
                  <a:cubicBezTo>
                    <a:pt x="1" y="767"/>
                    <a:pt x="21" y="812"/>
                    <a:pt x="44" y="812"/>
                  </a:cubicBezTo>
                  <a:cubicBezTo>
                    <a:pt x="50" y="812"/>
                    <a:pt x="56" y="809"/>
                    <a:pt x="61" y="804"/>
                  </a:cubicBezTo>
                  <a:cubicBezTo>
                    <a:pt x="426" y="652"/>
                    <a:pt x="882" y="378"/>
                    <a:pt x="1125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159;p31"/>
            <p:cNvSpPr/>
            <p:nvPr/>
          </p:nvSpPr>
          <p:spPr>
            <a:xfrm>
              <a:off x="2506297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1" y="1"/>
                  </a:moveTo>
                  <a:cubicBezTo>
                    <a:pt x="31" y="1"/>
                    <a:pt x="0" y="62"/>
                    <a:pt x="31" y="92"/>
                  </a:cubicBezTo>
                  <a:cubicBezTo>
                    <a:pt x="213" y="183"/>
                    <a:pt x="426" y="244"/>
                    <a:pt x="608" y="335"/>
                  </a:cubicBezTo>
                  <a:cubicBezTo>
                    <a:pt x="707" y="385"/>
                    <a:pt x="785" y="473"/>
                    <a:pt x="876" y="473"/>
                  </a:cubicBezTo>
                  <a:cubicBezTo>
                    <a:pt x="897" y="473"/>
                    <a:pt x="919" y="469"/>
                    <a:pt x="943" y="457"/>
                  </a:cubicBezTo>
                  <a:cubicBezTo>
                    <a:pt x="1003" y="427"/>
                    <a:pt x="973" y="366"/>
                    <a:pt x="943" y="366"/>
                  </a:cubicBezTo>
                  <a:cubicBezTo>
                    <a:pt x="791" y="305"/>
                    <a:pt x="669" y="244"/>
                    <a:pt x="547" y="183"/>
                  </a:cubicBezTo>
                  <a:cubicBezTo>
                    <a:pt x="395" y="123"/>
                    <a:pt x="213" y="6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160;p31"/>
            <p:cNvSpPr/>
            <p:nvPr/>
          </p:nvSpPr>
          <p:spPr>
            <a:xfrm>
              <a:off x="2509770" y="2024288"/>
              <a:ext cx="22385" cy="5957"/>
            </a:xfrm>
            <a:custGeom>
              <a:avLst/>
              <a:gdLst/>
              <a:ahLst/>
              <a:cxnLst/>
              <a:rect l="l" t="t" r="r" b="b"/>
              <a:pathLst>
                <a:path w="838" h="223" extrusionOk="0">
                  <a:moveTo>
                    <a:pt x="384" y="1"/>
                  </a:moveTo>
                  <a:cubicBezTo>
                    <a:pt x="258" y="1"/>
                    <a:pt x="134" y="40"/>
                    <a:pt x="22" y="123"/>
                  </a:cubicBezTo>
                  <a:cubicBezTo>
                    <a:pt x="1" y="145"/>
                    <a:pt x="10" y="166"/>
                    <a:pt x="28" y="166"/>
                  </a:cubicBezTo>
                  <a:cubicBezTo>
                    <a:pt x="35" y="166"/>
                    <a:pt x="44" y="163"/>
                    <a:pt x="53" y="154"/>
                  </a:cubicBezTo>
                  <a:lnTo>
                    <a:pt x="53" y="184"/>
                  </a:lnTo>
                  <a:cubicBezTo>
                    <a:pt x="144" y="116"/>
                    <a:pt x="235" y="82"/>
                    <a:pt x="339" y="82"/>
                  </a:cubicBezTo>
                  <a:cubicBezTo>
                    <a:pt x="374" y="82"/>
                    <a:pt x="410" y="85"/>
                    <a:pt x="448" y="93"/>
                  </a:cubicBezTo>
                  <a:cubicBezTo>
                    <a:pt x="569" y="93"/>
                    <a:pt x="661" y="184"/>
                    <a:pt x="782" y="215"/>
                  </a:cubicBezTo>
                  <a:cubicBezTo>
                    <a:pt x="788" y="220"/>
                    <a:pt x="794" y="223"/>
                    <a:pt x="799" y="223"/>
                  </a:cubicBezTo>
                  <a:cubicBezTo>
                    <a:pt x="822" y="223"/>
                    <a:pt x="837" y="178"/>
                    <a:pt x="813" y="154"/>
                  </a:cubicBezTo>
                  <a:cubicBezTo>
                    <a:pt x="681" y="55"/>
                    <a:pt x="532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161;p31"/>
            <p:cNvSpPr/>
            <p:nvPr/>
          </p:nvSpPr>
          <p:spPr>
            <a:xfrm>
              <a:off x="2531460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487" y="0"/>
                  </a:moveTo>
                  <a:cubicBezTo>
                    <a:pt x="335" y="61"/>
                    <a:pt x="153" y="183"/>
                    <a:pt x="1" y="304"/>
                  </a:cubicBezTo>
                  <a:cubicBezTo>
                    <a:pt x="1" y="335"/>
                    <a:pt x="31" y="365"/>
                    <a:pt x="61" y="365"/>
                  </a:cubicBezTo>
                  <a:cubicBezTo>
                    <a:pt x="213" y="243"/>
                    <a:pt x="365" y="183"/>
                    <a:pt x="548" y="91"/>
                  </a:cubicBezTo>
                  <a:cubicBezTo>
                    <a:pt x="578" y="61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162;p31"/>
            <p:cNvSpPr/>
            <p:nvPr/>
          </p:nvSpPr>
          <p:spPr>
            <a:xfrm>
              <a:off x="2511159" y="2037164"/>
              <a:ext cx="22759" cy="13169"/>
            </a:xfrm>
            <a:custGeom>
              <a:avLst/>
              <a:gdLst/>
              <a:ahLst/>
              <a:cxnLst/>
              <a:rect l="l" t="t" r="r" b="b"/>
              <a:pathLst>
                <a:path w="852" h="493" extrusionOk="0">
                  <a:moveTo>
                    <a:pt x="92" y="0"/>
                  </a:moveTo>
                  <a:cubicBezTo>
                    <a:pt x="72" y="0"/>
                    <a:pt x="52" y="2"/>
                    <a:pt x="31" y="6"/>
                  </a:cubicBezTo>
                  <a:cubicBezTo>
                    <a:pt x="1" y="6"/>
                    <a:pt x="31" y="67"/>
                    <a:pt x="31" y="67"/>
                  </a:cubicBezTo>
                  <a:cubicBezTo>
                    <a:pt x="213" y="128"/>
                    <a:pt x="365" y="219"/>
                    <a:pt x="487" y="340"/>
                  </a:cubicBezTo>
                  <a:cubicBezTo>
                    <a:pt x="578" y="432"/>
                    <a:pt x="669" y="492"/>
                    <a:pt x="821" y="492"/>
                  </a:cubicBezTo>
                  <a:cubicBezTo>
                    <a:pt x="852" y="492"/>
                    <a:pt x="852" y="462"/>
                    <a:pt x="821" y="432"/>
                  </a:cubicBezTo>
                  <a:cubicBezTo>
                    <a:pt x="700" y="340"/>
                    <a:pt x="548" y="249"/>
                    <a:pt x="426" y="128"/>
                  </a:cubicBezTo>
                  <a:cubicBezTo>
                    <a:pt x="321" y="75"/>
                    <a:pt x="21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163;p31"/>
            <p:cNvSpPr/>
            <p:nvPr/>
          </p:nvSpPr>
          <p:spPr>
            <a:xfrm>
              <a:off x="2531620" y="2030005"/>
              <a:ext cx="29090" cy="20542"/>
            </a:xfrm>
            <a:custGeom>
              <a:avLst/>
              <a:gdLst/>
              <a:ahLst/>
              <a:cxnLst/>
              <a:rect l="l" t="t" r="r" b="b"/>
              <a:pathLst>
                <a:path w="1089" h="769" extrusionOk="0">
                  <a:moveTo>
                    <a:pt x="998" y="1"/>
                  </a:moveTo>
                  <a:cubicBezTo>
                    <a:pt x="815" y="92"/>
                    <a:pt x="633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0" y="724"/>
                    <a:pt x="16" y="769"/>
                    <a:pt x="55" y="769"/>
                  </a:cubicBezTo>
                  <a:cubicBezTo>
                    <a:pt x="64" y="769"/>
                    <a:pt x="74" y="766"/>
                    <a:pt x="86" y="760"/>
                  </a:cubicBezTo>
                  <a:cubicBezTo>
                    <a:pt x="268" y="669"/>
                    <a:pt x="420" y="548"/>
                    <a:pt x="603" y="426"/>
                  </a:cubicBezTo>
                  <a:cubicBezTo>
                    <a:pt x="755" y="335"/>
                    <a:pt x="937" y="213"/>
                    <a:pt x="1028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164;p31"/>
            <p:cNvSpPr/>
            <p:nvPr/>
          </p:nvSpPr>
          <p:spPr>
            <a:xfrm>
              <a:off x="2493315" y="1980106"/>
              <a:ext cx="30746" cy="39535"/>
            </a:xfrm>
            <a:custGeom>
              <a:avLst/>
              <a:gdLst/>
              <a:ahLst/>
              <a:cxnLst/>
              <a:rect l="l" t="t" r="r" b="b"/>
              <a:pathLst>
                <a:path w="1151" h="1480" extrusionOk="0">
                  <a:moveTo>
                    <a:pt x="83" y="1"/>
                  </a:moveTo>
                  <a:cubicBezTo>
                    <a:pt x="74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09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1" y="14"/>
                  </a:cubicBezTo>
                  <a:cubicBezTo>
                    <a:pt x="91" y="4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165;p31"/>
            <p:cNvSpPr/>
            <p:nvPr/>
          </p:nvSpPr>
          <p:spPr>
            <a:xfrm>
              <a:off x="2440531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0" y="1"/>
                    <a:pt x="0" y="62"/>
                    <a:pt x="31" y="62"/>
                  </a:cubicBezTo>
                  <a:cubicBezTo>
                    <a:pt x="335" y="122"/>
                    <a:pt x="608" y="274"/>
                    <a:pt x="912" y="396"/>
                  </a:cubicBezTo>
                  <a:cubicBezTo>
                    <a:pt x="1216" y="518"/>
                    <a:pt x="1550" y="578"/>
                    <a:pt x="1854" y="730"/>
                  </a:cubicBezTo>
                  <a:cubicBezTo>
                    <a:pt x="1863" y="735"/>
                    <a:pt x="1871" y="737"/>
                    <a:pt x="1880" y="737"/>
                  </a:cubicBezTo>
                  <a:cubicBezTo>
                    <a:pt x="1930" y="737"/>
                    <a:pt x="1968" y="665"/>
                    <a:pt x="1915" y="639"/>
                  </a:cubicBezTo>
                  <a:cubicBezTo>
                    <a:pt x="1611" y="487"/>
                    <a:pt x="1307" y="426"/>
                    <a:pt x="1003" y="335"/>
                  </a:cubicBezTo>
                  <a:cubicBezTo>
                    <a:pt x="669" y="214"/>
                    <a:pt x="365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166;p31"/>
            <p:cNvSpPr/>
            <p:nvPr/>
          </p:nvSpPr>
          <p:spPr>
            <a:xfrm>
              <a:off x="2745160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0" y="45"/>
                    <a:pt x="25" y="70"/>
                  </a:cubicBezTo>
                  <a:cubicBezTo>
                    <a:pt x="572" y="708"/>
                    <a:pt x="1089" y="1377"/>
                    <a:pt x="1697" y="1954"/>
                  </a:cubicBezTo>
                  <a:cubicBezTo>
                    <a:pt x="1706" y="1972"/>
                    <a:pt x="1717" y="1979"/>
                    <a:pt x="1728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3" y="617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167;p31"/>
            <p:cNvSpPr/>
            <p:nvPr/>
          </p:nvSpPr>
          <p:spPr>
            <a:xfrm>
              <a:off x="2778284" y="2806430"/>
              <a:ext cx="26819" cy="71483"/>
            </a:xfrm>
            <a:custGeom>
              <a:avLst/>
              <a:gdLst/>
              <a:ahLst/>
              <a:cxnLst/>
              <a:rect l="l" t="t" r="r" b="b"/>
              <a:pathLst>
                <a:path w="1004" h="2676" extrusionOk="0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905"/>
                    <a:pt x="335" y="1999"/>
                    <a:pt x="913" y="2668"/>
                  </a:cubicBezTo>
                  <a:cubicBezTo>
                    <a:pt x="919" y="2673"/>
                    <a:pt x="925" y="2676"/>
                    <a:pt x="933" y="2676"/>
                  </a:cubicBezTo>
                  <a:cubicBezTo>
                    <a:pt x="964" y="2676"/>
                    <a:pt x="1004" y="2631"/>
                    <a:pt x="1004" y="2607"/>
                  </a:cubicBezTo>
                  <a:cubicBezTo>
                    <a:pt x="761" y="2181"/>
                    <a:pt x="548" y="1816"/>
                    <a:pt x="396" y="1361"/>
                  </a:cubicBezTo>
                  <a:cubicBezTo>
                    <a:pt x="244" y="935"/>
                    <a:pt x="214" y="479"/>
                    <a:pt x="183" y="23"/>
                  </a:cubicBezTo>
                  <a:cubicBezTo>
                    <a:pt x="168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168;p31"/>
            <p:cNvSpPr/>
            <p:nvPr/>
          </p:nvSpPr>
          <p:spPr>
            <a:xfrm>
              <a:off x="2809457" y="2706953"/>
              <a:ext cx="54787" cy="50807"/>
            </a:xfrm>
            <a:custGeom>
              <a:avLst/>
              <a:gdLst/>
              <a:ahLst/>
              <a:cxnLst/>
              <a:rect l="l" t="t" r="r" b="b"/>
              <a:pathLst>
                <a:path w="2051" h="1902" extrusionOk="0">
                  <a:moveTo>
                    <a:pt x="60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627" y="677"/>
                    <a:pt x="1235" y="1407"/>
                    <a:pt x="1965" y="1893"/>
                  </a:cubicBezTo>
                  <a:cubicBezTo>
                    <a:pt x="1970" y="1899"/>
                    <a:pt x="1977" y="1901"/>
                    <a:pt x="1984" y="1901"/>
                  </a:cubicBezTo>
                  <a:cubicBezTo>
                    <a:pt x="2014" y="1901"/>
                    <a:pt x="2050" y="1851"/>
                    <a:pt x="2025" y="1802"/>
                  </a:cubicBezTo>
                  <a:cubicBezTo>
                    <a:pt x="1448" y="1164"/>
                    <a:pt x="718" y="616"/>
                    <a:pt x="80" y="8"/>
                  </a:cubicBezTo>
                  <a:cubicBezTo>
                    <a:pt x="74" y="3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169;p31"/>
            <p:cNvSpPr/>
            <p:nvPr/>
          </p:nvSpPr>
          <p:spPr>
            <a:xfrm>
              <a:off x="2850568" y="2743709"/>
              <a:ext cx="83637" cy="6010"/>
            </a:xfrm>
            <a:custGeom>
              <a:avLst/>
              <a:gdLst/>
              <a:ahLst/>
              <a:cxnLst/>
              <a:rect l="l" t="t" r="r" b="b"/>
              <a:pathLst>
                <a:path w="3131" h="225" extrusionOk="0">
                  <a:moveTo>
                    <a:pt x="1581" y="0"/>
                  </a:moveTo>
                  <a:cubicBezTo>
                    <a:pt x="1236" y="0"/>
                    <a:pt x="892" y="7"/>
                    <a:pt x="556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8" y="224"/>
                    <a:pt x="2767" y="204"/>
                    <a:pt x="3100" y="152"/>
                  </a:cubicBezTo>
                  <a:cubicBezTo>
                    <a:pt x="3131" y="152"/>
                    <a:pt x="3131" y="91"/>
                    <a:pt x="3100" y="91"/>
                  </a:cubicBezTo>
                  <a:cubicBezTo>
                    <a:pt x="2614" y="15"/>
                    <a:pt x="2097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170;p31"/>
            <p:cNvSpPr/>
            <p:nvPr/>
          </p:nvSpPr>
          <p:spPr>
            <a:xfrm>
              <a:off x="2931854" y="2718840"/>
              <a:ext cx="89033" cy="29918"/>
            </a:xfrm>
            <a:custGeom>
              <a:avLst/>
              <a:gdLst/>
              <a:ahLst/>
              <a:cxnLst/>
              <a:rect l="l" t="t" r="r" b="b"/>
              <a:pathLst>
                <a:path w="3333" h="1120" extrusionOk="0">
                  <a:moveTo>
                    <a:pt x="2522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696" y="627"/>
                    <a:pt x="27" y="1022"/>
                  </a:cubicBezTo>
                  <a:cubicBezTo>
                    <a:pt x="1" y="1049"/>
                    <a:pt x="20" y="1120"/>
                    <a:pt x="64" y="1120"/>
                  </a:cubicBezTo>
                  <a:cubicBezTo>
                    <a:pt x="71" y="1120"/>
                    <a:pt x="79" y="1118"/>
                    <a:pt x="88" y="1114"/>
                  </a:cubicBezTo>
                  <a:cubicBezTo>
                    <a:pt x="605" y="870"/>
                    <a:pt x="1121" y="627"/>
                    <a:pt x="1638" y="415"/>
                  </a:cubicBezTo>
                  <a:cubicBezTo>
                    <a:pt x="1820" y="323"/>
                    <a:pt x="2094" y="171"/>
                    <a:pt x="2276" y="171"/>
                  </a:cubicBezTo>
                  <a:cubicBezTo>
                    <a:pt x="2300" y="169"/>
                    <a:pt x="2323" y="168"/>
                    <a:pt x="2346" y="168"/>
                  </a:cubicBezTo>
                  <a:cubicBezTo>
                    <a:pt x="2684" y="168"/>
                    <a:pt x="2991" y="369"/>
                    <a:pt x="3219" y="597"/>
                  </a:cubicBezTo>
                  <a:cubicBezTo>
                    <a:pt x="3227" y="605"/>
                    <a:pt x="3239" y="609"/>
                    <a:pt x="3253" y="609"/>
                  </a:cubicBezTo>
                  <a:cubicBezTo>
                    <a:pt x="3289" y="609"/>
                    <a:pt x="3332" y="581"/>
                    <a:pt x="3310" y="536"/>
                  </a:cubicBezTo>
                  <a:cubicBezTo>
                    <a:pt x="3101" y="224"/>
                    <a:pt x="2871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171;p31"/>
            <p:cNvSpPr/>
            <p:nvPr/>
          </p:nvSpPr>
          <p:spPr>
            <a:xfrm>
              <a:off x="2802939" y="2732169"/>
              <a:ext cx="218642" cy="144114"/>
            </a:xfrm>
            <a:custGeom>
              <a:avLst/>
              <a:gdLst/>
              <a:ahLst/>
              <a:cxnLst/>
              <a:rect l="l" t="t" r="r" b="b"/>
              <a:pathLst>
                <a:path w="8185" h="5395" extrusionOk="0">
                  <a:moveTo>
                    <a:pt x="8080" y="1"/>
                  </a:moveTo>
                  <a:cubicBezTo>
                    <a:pt x="8069" y="1"/>
                    <a:pt x="8057" y="3"/>
                    <a:pt x="8045" y="7"/>
                  </a:cubicBezTo>
                  <a:cubicBezTo>
                    <a:pt x="5370" y="1739"/>
                    <a:pt x="2695" y="3472"/>
                    <a:pt x="51" y="5296"/>
                  </a:cubicBezTo>
                  <a:cubicBezTo>
                    <a:pt x="1" y="5345"/>
                    <a:pt x="32" y="5395"/>
                    <a:pt x="79" y="5395"/>
                  </a:cubicBezTo>
                  <a:cubicBezTo>
                    <a:pt x="89" y="5395"/>
                    <a:pt x="100" y="5392"/>
                    <a:pt x="111" y="5387"/>
                  </a:cubicBezTo>
                  <a:cubicBezTo>
                    <a:pt x="2786" y="3654"/>
                    <a:pt x="5431" y="1861"/>
                    <a:pt x="8105" y="128"/>
                  </a:cubicBezTo>
                  <a:cubicBezTo>
                    <a:pt x="8184" y="76"/>
                    <a:pt x="8150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172;p31"/>
            <p:cNvSpPr/>
            <p:nvPr/>
          </p:nvSpPr>
          <p:spPr>
            <a:xfrm>
              <a:off x="2803474" y="2878153"/>
              <a:ext cx="17871" cy="26552"/>
            </a:xfrm>
            <a:custGeom>
              <a:avLst/>
              <a:gdLst/>
              <a:ahLst/>
              <a:cxnLst/>
              <a:rect l="l" t="t" r="r" b="b"/>
              <a:pathLst>
                <a:path w="669" h="994" extrusionOk="0">
                  <a:moveTo>
                    <a:pt x="36" y="0"/>
                  </a:moveTo>
                  <a:cubicBezTo>
                    <a:pt x="18" y="0"/>
                    <a:pt x="9" y="22"/>
                    <a:pt x="31" y="43"/>
                  </a:cubicBezTo>
                  <a:lnTo>
                    <a:pt x="0" y="43"/>
                  </a:lnTo>
                  <a:cubicBezTo>
                    <a:pt x="183" y="347"/>
                    <a:pt x="365" y="682"/>
                    <a:pt x="608" y="986"/>
                  </a:cubicBezTo>
                  <a:cubicBezTo>
                    <a:pt x="614" y="991"/>
                    <a:pt x="620" y="994"/>
                    <a:pt x="625" y="994"/>
                  </a:cubicBezTo>
                  <a:cubicBezTo>
                    <a:pt x="649" y="994"/>
                    <a:pt x="669" y="949"/>
                    <a:pt x="669" y="925"/>
                  </a:cubicBezTo>
                  <a:cubicBezTo>
                    <a:pt x="517" y="590"/>
                    <a:pt x="274" y="287"/>
                    <a:pt x="61" y="13"/>
                  </a:cubicBezTo>
                  <a:cubicBezTo>
                    <a:pt x="52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173;p31"/>
            <p:cNvSpPr/>
            <p:nvPr/>
          </p:nvSpPr>
          <p:spPr>
            <a:xfrm>
              <a:off x="2820676" y="2857211"/>
              <a:ext cx="67048" cy="42633"/>
            </a:xfrm>
            <a:custGeom>
              <a:avLst/>
              <a:gdLst/>
              <a:ahLst/>
              <a:cxnLst/>
              <a:rect l="l" t="t" r="r" b="b"/>
              <a:pathLst>
                <a:path w="2510" h="1596" extrusionOk="0">
                  <a:moveTo>
                    <a:pt x="2401" y="1"/>
                  </a:moveTo>
                  <a:cubicBezTo>
                    <a:pt x="2390" y="1"/>
                    <a:pt x="2378" y="3"/>
                    <a:pt x="2365" y="7"/>
                  </a:cubicBezTo>
                  <a:cubicBezTo>
                    <a:pt x="1940" y="250"/>
                    <a:pt x="1545" y="554"/>
                    <a:pt x="1119" y="797"/>
                  </a:cubicBezTo>
                  <a:cubicBezTo>
                    <a:pt x="754" y="1040"/>
                    <a:pt x="359" y="1253"/>
                    <a:pt x="25" y="1557"/>
                  </a:cubicBezTo>
                  <a:cubicBezTo>
                    <a:pt x="1" y="1557"/>
                    <a:pt x="15" y="1596"/>
                    <a:pt x="38" y="1596"/>
                  </a:cubicBezTo>
                  <a:cubicBezTo>
                    <a:pt x="43" y="1596"/>
                    <a:pt x="49" y="1593"/>
                    <a:pt x="55" y="1587"/>
                  </a:cubicBezTo>
                  <a:cubicBezTo>
                    <a:pt x="481" y="1435"/>
                    <a:pt x="815" y="1162"/>
                    <a:pt x="1180" y="919"/>
                  </a:cubicBezTo>
                  <a:cubicBezTo>
                    <a:pt x="1605" y="675"/>
                    <a:pt x="2031" y="402"/>
                    <a:pt x="2457" y="128"/>
                  </a:cubicBezTo>
                  <a:cubicBezTo>
                    <a:pt x="2509" y="76"/>
                    <a:pt x="2471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174;p31"/>
            <p:cNvSpPr/>
            <p:nvPr/>
          </p:nvSpPr>
          <p:spPr>
            <a:xfrm>
              <a:off x="2874903" y="2845671"/>
              <a:ext cx="10364" cy="14505"/>
            </a:xfrm>
            <a:custGeom>
              <a:avLst/>
              <a:gdLst/>
              <a:ahLst/>
              <a:cxnLst/>
              <a:rect l="l" t="t" r="r" b="b"/>
              <a:pathLst>
                <a:path w="388" h="543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62" y="135"/>
                    <a:pt x="92" y="226"/>
                    <a:pt x="153" y="317"/>
                  </a:cubicBezTo>
                  <a:cubicBezTo>
                    <a:pt x="214" y="408"/>
                    <a:pt x="244" y="499"/>
                    <a:pt x="305" y="530"/>
                  </a:cubicBezTo>
                  <a:cubicBezTo>
                    <a:pt x="314" y="539"/>
                    <a:pt x="325" y="542"/>
                    <a:pt x="336" y="542"/>
                  </a:cubicBezTo>
                  <a:cubicBezTo>
                    <a:pt x="363" y="542"/>
                    <a:pt x="387" y="521"/>
                    <a:pt x="366" y="499"/>
                  </a:cubicBezTo>
                  <a:cubicBezTo>
                    <a:pt x="366" y="408"/>
                    <a:pt x="275" y="317"/>
                    <a:pt x="244" y="226"/>
                  </a:cubicBezTo>
                  <a:cubicBezTo>
                    <a:pt x="183" y="165"/>
                    <a:pt x="123" y="7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175;p31"/>
            <p:cNvSpPr/>
            <p:nvPr/>
          </p:nvSpPr>
          <p:spPr>
            <a:xfrm>
              <a:off x="3021074" y="2736390"/>
              <a:ext cx="13810" cy="20649"/>
            </a:xfrm>
            <a:custGeom>
              <a:avLst/>
              <a:gdLst/>
              <a:ahLst/>
              <a:cxnLst/>
              <a:rect l="l" t="t" r="r" b="b"/>
              <a:pathLst>
                <a:path w="517" h="773" extrusionOk="0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183"/>
                    <a:pt x="122" y="305"/>
                    <a:pt x="183" y="426"/>
                  </a:cubicBezTo>
                  <a:cubicBezTo>
                    <a:pt x="243" y="548"/>
                    <a:pt x="335" y="669"/>
                    <a:pt x="426" y="761"/>
                  </a:cubicBezTo>
                  <a:cubicBezTo>
                    <a:pt x="434" y="769"/>
                    <a:pt x="444" y="773"/>
                    <a:pt x="455" y="773"/>
                  </a:cubicBezTo>
                  <a:cubicBezTo>
                    <a:pt x="484" y="773"/>
                    <a:pt x="517" y="744"/>
                    <a:pt x="517" y="700"/>
                  </a:cubicBezTo>
                  <a:cubicBezTo>
                    <a:pt x="456" y="578"/>
                    <a:pt x="365" y="457"/>
                    <a:pt x="274" y="335"/>
                  </a:cubicBezTo>
                  <a:cubicBezTo>
                    <a:pt x="213" y="213"/>
                    <a:pt x="152" y="9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176;p31"/>
            <p:cNvSpPr/>
            <p:nvPr/>
          </p:nvSpPr>
          <p:spPr>
            <a:xfrm>
              <a:off x="2875731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5" y="7"/>
                  </a:cubicBezTo>
                  <a:cubicBezTo>
                    <a:pt x="4894" y="615"/>
                    <a:pt x="4013" y="1192"/>
                    <a:pt x="3162" y="1770"/>
                  </a:cubicBezTo>
                  <a:cubicBezTo>
                    <a:pt x="2189" y="2408"/>
                    <a:pt x="1247" y="3229"/>
                    <a:pt x="61" y="3290"/>
                  </a:cubicBezTo>
                  <a:cubicBezTo>
                    <a:pt x="0" y="3290"/>
                    <a:pt x="0" y="3351"/>
                    <a:pt x="61" y="3381"/>
                  </a:cubicBezTo>
                  <a:cubicBezTo>
                    <a:pt x="125" y="3387"/>
                    <a:pt x="188" y="3390"/>
                    <a:pt x="250" y="3390"/>
                  </a:cubicBezTo>
                  <a:cubicBezTo>
                    <a:pt x="1107" y="3390"/>
                    <a:pt x="1815" y="2829"/>
                    <a:pt x="2523" y="2347"/>
                  </a:cubicBezTo>
                  <a:cubicBezTo>
                    <a:pt x="3648" y="1618"/>
                    <a:pt x="4712" y="888"/>
                    <a:pt x="5806" y="98"/>
                  </a:cubicBezTo>
                  <a:cubicBezTo>
                    <a:pt x="5832" y="72"/>
                    <a:pt x="5813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177;p31"/>
            <p:cNvSpPr/>
            <p:nvPr/>
          </p:nvSpPr>
          <p:spPr>
            <a:xfrm>
              <a:off x="2746790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3" y="21"/>
                  </a:cubicBezTo>
                  <a:cubicBezTo>
                    <a:pt x="1453" y="689"/>
                    <a:pt x="724" y="1449"/>
                    <a:pt x="25" y="2209"/>
                  </a:cubicBezTo>
                  <a:cubicBezTo>
                    <a:pt x="0" y="2234"/>
                    <a:pt x="35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5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178;p31"/>
            <p:cNvSpPr/>
            <p:nvPr/>
          </p:nvSpPr>
          <p:spPr>
            <a:xfrm>
              <a:off x="2715055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1" y="0"/>
                    <a:pt x="0" y="833"/>
                    <a:pt x="179" y="1490"/>
                  </a:cubicBezTo>
                  <a:cubicBezTo>
                    <a:pt x="179" y="1513"/>
                    <a:pt x="197" y="1523"/>
                    <a:pt x="217" y="1523"/>
                  </a:cubicBezTo>
                  <a:cubicBezTo>
                    <a:pt x="250" y="1523"/>
                    <a:pt x="289" y="1497"/>
                    <a:pt x="271" y="1460"/>
                  </a:cubicBezTo>
                  <a:cubicBezTo>
                    <a:pt x="119" y="791"/>
                    <a:pt x="331" y="153"/>
                    <a:pt x="1061" y="31"/>
                  </a:cubicBezTo>
                  <a:cubicBezTo>
                    <a:pt x="1091" y="31"/>
                    <a:pt x="1091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179;p31"/>
            <p:cNvSpPr/>
            <p:nvPr/>
          </p:nvSpPr>
          <p:spPr>
            <a:xfrm>
              <a:off x="2719837" y="2796119"/>
              <a:ext cx="15440" cy="3019"/>
            </a:xfrm>
            <a:custGeom>
              <a:avLst/>
              <a:gdLst/>
              <a:ahLst/>
              <a:cxnLst/>
              <a:rect l="l" t="t" r="r" b="b"/>
              <a:pathLst>
                <a:path w="578" h="113" extrusionOk="0">
                  <a:moveTo>
                    <a:pt x="464" y="0"/>
                  </a:moveTo>
                  <a:cubicBezTo>
                    <a:pt x="412" y="0"/>
                    <a:pt x="365" y="14"/>
                    <a:pt x="304" y="14"/>
                  </a:cubicBezTo>
                  <a:cubicBezTo>
                    <a:pt x="213" y="14"/>
                    <a:pt x="122" y="14"/>
                    <a:pt x="31" y="44"/>
                  </a:cubicBezTo>
                  <a:cubicBezTo>
                    <a:pt x="0" y="44"/>
                    <a:pt x="0" y="105"/>
                    <a:pt x="31" y="105"/>
                  </a:cubicBezTo>
                  <a:lnTo>
                    <a:pt x="61" y="105"/>
                  </a:lnTo>
                  <a:cubicBezTo>
                    <a:pt x="122" y="105"/>
                    <a:pt x="206" y="113"/>
                    <a:pt x="293" y="113"/>
                  </a:cubicBezTo>
                  <a:cubicBezTo>
                    <a:pt x="380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7" y="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180;p31"/>
            <p:cNvSpPr/>
            <p:nvPr/>
          </p:nvSpPr>
          <p:spPr>
            <a:xfrm>
              <a:off x="2725527" y="2760431"/>
              <a:ext cx="12769" cy="37771"/>
            </a:xfrm>
            <a:custGeom>
              <a:avLst/>
              <a:gdLst/>
              <a:ahLst/>
              <a:cxnLst/>
              <a:rect l="l" t="t" r="r" b="b"/>
              <a:pathLst>
                <a:path w="478" h="1414" extrusionOk="0">
                  <a:moveTo>
                    <a:pt x="427" y="0"/>
                  </a:moveTo>
                  <a:cubicBezTo>
                    <a:pt x="416" y="0"/>
                    <a:pt x="404" y="4"/>
                    <a:pt x="395" y="13"/>
                  </a:cubicBezTo>
                  <a:cubicBezTo>
                    <a:pt x="122" y="377"/>
                    <a:pt x="0" y="924"/>
                    <a:pt x="152" y="1380"/>
                  </a:cubicBezTo>
                  <a:cubicBezTo>
                    <a:pt x="164" y="1404"/>
                    <a:pt x="184" y="1414"/>
                    <a:pt x="205" y="1414"/>
                  </a:cubicBezTo>
                  <a:cubicBezTo>
                    <a:pt x="239" y="1414"/>
                    <a:pt x="274" y="1388"/>
                    <a:pt x="274" y="1350"/>
                  </a:cubicBezTo>
                  <a:cubicBezTo>
                    <a:pt x="243" y="1137"/>
                    <a:pt x="213" y="894"/>
                    <a:pt x="243" y="681"/>
                  </a:cubicBezTo>
                  <a:cubicBezTo>
                    <a:pt x="274" y="469"/>
                    <a:pt x="365" y="256"/>
                    <a:pt x="456" y="43"/>
                  </a:cubicBezTo>
                  <a:cubicBezTo>
                    <a:pt x="478" y="21"/>
                    <a:pt x="45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181;p31"/>
            <p:cNvSpPr/>
            <p:nvPr/>
          </p:nvSpPr>
          <p:spPr>
            <a:xfrm>
              <a:off x="2719837" y="2763957"/>
              <a:ext cx="13009" cy="32696"/>
            </a:xfrm>
            <a:custGeom>
              <a:avLst/>
              <a:gdLst/>
              <a:ahLst/>
              <a:cxnLst/>
              <a:rect l="l" t="t" r="r" b="b"/>
              <a:pathLst>
                <a:path w="487" h="1224" extrusionOk="0">
                  <a:moveTo>
                    <a:pt x="414" y="1"/>
                  </a:moveTo>
                  <a:cubicBezTo>
                    <a:pt x="394" y="1"/>
                    <a:pt x="376" y="11"/>
                    <a:pt x="365" y="33"/>
                  </a:cubicBezTo>
                  <a:cubicBezTo>
                    <a:pt x="338" y="86"/>
                    <a:pt x="319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1" y="147"/>
                    <a:pt x="228" y="147"/>
                  </a:cubicBezTo>
                  <a:cubicBezTo>
                    <a:pt x="196" y="147"/>
                    <a:pt x="165" y="166"/>
                    <a:pt x="152" y="215"/>
                  </a:cubicBezTo>
                  <a:cubicBezTo>
                    <a:pt x="31" y="519"/>
                    <a:pt x="0" y="823"/>
                    <a:pt x="61" y="1157"/>
                  </a:cubicBezTo>
                  <a:cubicBezTo>
                    <a:pt x="74" y="1195"/>
                    <a:pt x="108" y="1212"/>
                    <a:pt x="143" y="1212"/>
                  </a:cubicBezTo>
                  <a:cubicBezTo>
                    <a:pt x="164" y="1212"/>
                    <a:pt x="185" y="1207"/>
                    <a:pt x="202" y="1196"/>
                  </a:cubicBezTo>
                  <a:lnTo>
                    <a:pt x="202" y="1196"/>
                  </a:lnTo>
                  <a:cubicBezTo>
                    <a:pt x="218" y="1215"/>
                    <a:pt x="241" y="1223"/>
                    <a:pt x="266" y="1223"/>
                  </a:cubicBezTo>
                  <a:cubicBezTo>
                    <a:pt x="326" y="1223"/>
                    <a:pt x="396" y="1172"/>
                    <a:pt x="396" y="1096"/>
                  </a:cubicBezTo>
                  <a:cubicBezTo>
                    <a:pt x="393" y="1091"/>
                    <a:pt x="391" y="1085"/>
                    <a:pt x="389" y="1080"/>
                  </a:cubicBezTo>
                  <a:lnTo>
                    <a:pt x="389" y="1080"/>
                  </a:lnTo>
                  <a:cubicBezTo>
                    <a:pt x="339" y="929"/>
                    <a:pt x="396" y="726"/>
                    <a:pt x="39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487" y="34"/>
                    <a:pt x="449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182;p31"/>
            <p:cNvSpPr/>
            <p:nvPr/>
          </p:nvSpPr>
          <p:spPr>
            <a:xfrm>
              <a:off x="2290326" y="2006658"/>
              <a:ext cx="8628" cy="43755"/>
            </a:xfrm>
            <a:custGeom>
              <a:avLst/>
              <a:gdLst/>
              <a:ahLst/>
              <a:cxnLst/>
              <a:rect l="l" t="t" r="r" b="b"/>
              <a:pathLst>
                <a:path w="323" h="1638" extrusionOk="0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540"/>
                    <a:pt x="61" y="1087"/>
                    <a:pt x="182" y="1604"/>
                  </a:cubicBezTo>
                  <a:cubicBezTo>
                    <a:pt x="194" y="1627"/>
                    <a:pt x="219" y="1637"/>
                    <a:pt x="244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22" y="540"/>
                    <a:pt x="30" y="24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183;p31"/>
            <p:cNvSpPr/>
            <p:nvPr/>
          </p:nvSpPr>
          <p:spPr>
            <a:xfrm>
              <a:off x="2270025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3" y="0"/>
                  </a:moveTo>
                  <a:cubicBezTo>
                    <a:pt x="841" y="0"/>
                    <a:pt x="830" y="4"/>
                    <a:pt x="821" y="13"/>
                  </a:cubicBezTo>
                  <a:cubicBezTo>
                    <a:pt x="243" y="1350"/>
                    <a:pt x="0" y="3873"/>
                    <a:pt x="1094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7" y="4981"/>
                    <a:pt x="1155" y="4937"/>
                  </a:cubicBezTo>
                  <a:cubicBezTo>
                    <a:pt x="213" y="3660"/>
                    <a:pt x="395" y="1472"/>
                    <a:pt x="912" y="43"/>
                  </a:cubicBezTo>
                  <a:cubicBezTo>
                    <a:pt x="912" y="22"/>
                    <a:pt x="882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184;p31"/>
            <p:cNvSpPr/>
            <p:nvPr/>
          </p:nvSpPr>
          <p:spPr>
            <a:xfrm>
              <a:off x="2298661" y="2167708"/>
              <a:ext cx="475456" cy="616017"/>
            </a:xfrm>
            <a:custGeom>
              <a:avLst/>
              <a:gdLst/>
              <a:ahLst/>
              <a:cxnLst/>
              <a:rect l="l" t="t" r="r" b="b"/>
              <a:pathLst>
                <a:path w="17799" h="23061" extrusionOk="0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4582" y="8584"/>
                    <a:pt x="10965" y="16122"/>
                    <a:pt x="17713" y="23053"/>
                  </a:cubicBezTo>
                  <a:cubicBezTo>
                    <a:pt x="17719" y="23058"/>
                    <a:pt x="17725" y="23061"/>
                    <a:pt x="17733" y="23061"/>
                  </a:cubicBezTo>
                  <a:cubicBezTo>
                    <a:pt x="17763" y="23061"/>
                    <a:pt x="17798" y="23016"/>
                    <a:pt x="17774" y="22992"/>
                  </a:cubicBezTo>
                  <a:cubicBezTo>
                    <a:pt x="14582" y="19344"/>
                    <a:pt x="11299" y="15788"/>
                    <a:pt x="8199" y="12049"/>
                  </a:cubicBezTo>
                  <a:cubicBezTo>
                    <a:pt x="5099" y="8311"/>
                    <a:pt x="2576" y="4238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185;p31"/>
            <p:cNvSpPr/>
            <p:nvPr/>
          </p:nvSpPr>
          <p:spPr>
            <a:xfrm>
              <a:off x="2438901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52" y="1026"/>
                    <a:pt x="1" y="2120"/>
                    <a:pt x="122" y="3123"/>
                  </a:cubicBezTo>
                  <a:cubicBezTo>
                    <a:pt x="135" y="3149"/>
                    <a:pt x="153" y="3158"/>
                    <a:pt x="170" y="3158"/>
                  </a:cubicBezTo>
                  <a:cubicBezTo>
                    <a:pt x="193" y="3158"/>
                    <a:pt x="213" y="3141"/>
                    <a:pt x="213" y="3123"/>
                  </a:cubicBezTo>
                  <a:cubicBezTo>
                    <a:pt x="213" y="2090"/>
                    <a:pt x="213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186;p31"/>
            <p:cNvSpPr/>
            <p:nvPr/>
          </p:nvSpPr>
          <p:spPr>
            <a:xfrm>
              <a:off x="2439943" y="2058079"/>
              <a:ext cx="383618" cy="687606"/>
            </a:xfrm>
            <a:custGeom>
              <a:avLst/>
              <a:gdLst/>
              <a:ahLst/>
              <a:cxnLst/>
              <a:rect l="l" t="t" r="r" b="b"/>
              <a:pathLst>
                <a:path w="14361" h="257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3822" y="9041"/>
                    <a:pt x="9354" y="17339"/>
                    <a:pt x="14278" y="25728"/>
                  </a:cubicBezTo>
                  <a:cubicBezTo>
                    <a:pt x="14287" y="25737"/>
                    <a:pt x="14298" y="25741"/>
                    <a:pt x="14309" y="25741"/>
                  </a:cubicBezTo>
                  <a:cubicBezTo>
                    <a:pt x="14336" y="25741"/>
                    <a:pt x="14360" y="25719"/>
                    <a:pt x="14339" y="25698"/>
                  </a:cubicBezTo>
                  <a:cubicBezTo>
                    <a:pt x="9901" y="16974"/>
                    <a:pt x="4156" y="8980"/>
                    <a:pt x="83" y="13"/>
                  </a:cubicBezTo>
                  <a:cubicBezTo>
                    <a:pt x="74" y="5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187;p31"/>
            <p:cNvSpPr/>
            <p:nvPr/>
          </p:nvSpPr>
          <p:spPr>
            <a:xfrm>
              <a:off x="1880583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30" y="5"/>
                    <a:pt x="1722" y="13"/>
                  </a:cubicBezTo>
                  <a:cubicBezTo>
                    <a:pt x="1144" y="925"/>
                    <a:pt x="536" y="1836"/>
                    <a:pt x="20" y="2809"/>
                  </a:cubicBezTo>
                  <a:cubicBezTo>
                    <a:pt x="1" y="2847"/>
                    <a:pt x="29" y="2873"/>
                    <a:pt x="60" y="2873"/>
                  </a:cubicBezTo>
                  <a:cubicBezTo>
                    <a:pt x="79" y="2873"/>
                    <a:pt x="99" y="2863"/>
                    <a:pt x="111" y="2840"/>
                  </a:cubicBezTo>
                  <a:cubicBezTo>
                    <a:pt x="719" y="1958"/>
                    <a:pt x="1235" y="985"/>
                    <a:pt x="1783" y="74"/>
                  </a:cubicBezTo>
                  <a:cubicBezTo>
                    <a:pt x="1805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188;p31"/>
            <p:cNvSpPr/>
            <p:nvPr/>
          </p:nvSpPr>
          <p:spPr>
            <a:xfrm>
              <a:off x="1825315" y="2690925"/>
              <a:ext cx="62935" cy="43755"/>
            </a:xfrm>
            <a:custGeom>
              <a:avLst/>
              <a:gdLst/>
              <a:ahLst/>
              <a:cxnLst/>
              <a:rect l="l" t="t" r="r" b="b"/>
              <a:pathLst>
                <a:path w="2356" h="1638" extrusionOk="0">
                  <a:moveTo>
                    <a:pt x="2271" y="1"/>
                  </a:moveTo>
                  <a:cubicBezTo>
                    <a:pt x="2278" y="1"/>
                    <a:pt x="2284" y="1"/>
                    <a:pt x="2290" y="3"/>
                  </a:cubicBezTo>
                  <a:lnTo>
                    <a:pt x="2290" y="3"/>
                  </a:lnTo>
                  <a:cubicBezTo>
                    <a:pt x="2294" y="2"/>
                    <a:pt x="2298" y="1"/>
                    <a:pt x="2301" y="1"/>
                  </a:cubicBezTo>
                  <a:close/>
                  <a:moveTo>
                    <a:pt x="2290" y="3"/>
                  </a:moveTo>
                  <a:lnTo>
                    <a:pt x="2290" y="3"/>
                  </a:lnTo>
                  <a:cubicBezTo>
                    <a:pt x="1441" y="159"/>
                    <a:pt x="445" y="825"/>
                    <a:pt x="22" y="1581"/>
                  </a:cubicBezTo>
                  <a:cubicBezTo>
                    <a:pt x="1" y="1602"/>
                    <a:pt x="23" y="1638"/>
                    <a:pt x="49" y="1638"/>
                  </a:cubicBezTo>
                  <a:cubicBezTo>
                    <a:pt x="61" y="1638"/>
                    <a:pt x="73" y="1630"/>
                    <a:pt x="83" y="1612"/>
                  </a:cubicBezTo>
                  <a:cubicBezTo>
                    <a:pt x="447" y="1277"/>
                    <a:pt x="721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55" y="61"/>
                    <a:pt x="2337" y="13"/>
                    <a:pt x="229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189;p31"/>
            <p:cNvSpPr/>
            <p:nvPr/>
          </p:nvSpPr>
          <p:spPr>
            <a:xfrm>
              <a:off x="1957409" y="2688975"/>
              <a:ext cx="33898" cy="65633"/>
            </a:xfrm>
            <a:custGeom>
              <a:avLst/>
              <a:gdLst/>
              <a:ahLst/>
              <a:cxnLst/>
              <a:rect l="l" t="t" r="r" b="b"/>
              <a:pathLst>
                <a:path w="1269" h="2457" extrusionOk="0">
                  <a:moveTo>
                    <a:pt x="1218" y="0"/>
                  </a:moveTo>
                  <a:cubicBezTo>
                    <a:pt x="1207" y="0"/>
                    <a:pt x="1195" y="4"/>
                    <a:pt x="1186" y="13"/>
                  </a:cubicBezTo>
                  <a:cubicBezTo>
                    <a:pt x="761" y="773"/>
                    <a:pt x="305" y="1563"/>
                    <a:pt x="1" y="2384"/>
                  </a:cubicBezTo>
                  <a:cubicBezTo>
                    <a:pt x="1" y="2428"/>
                    <a:pt x="50" y="2456"/>
                    <a:pt x="88" y="2456"/>
                  </a:cubicBezTo>
                  <a:cubicBezTo>
                    <a:pt x="102" y="2456"/>
                    <a:pt x="114" y="2453"/>
                    <a:pt x="122" y="2444"/>
                  </a:cubicBezTo>
                  <a:cubicBezTo>
                    <a:pt x="548" y="1685"/>
                    <a:pt x="882" y="833"/>
                    <a:pt x="1247" y="43"/>
                  </a:cubicBezTo>
                  <a:cubicBezTo>
                    <a:pt x="1269" y="22"/>
                    <a:pt x="124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190;p31"/>
            <p:cNvSpPr/>
            <p:nvPr/>
          </p:nvSpPr>
          <p:spPr>
            <a:xfrm>
              <a:off x="1965529" y="2738767"/>
              <a:ext cx="24389" cy="80004"/>
            </a:xfrm>
            <a:custGeom>
              <a:avLst/>
              <a:gdLst/>
              <a:ahLst/>
              <a:cxnLst/>
              <a:rect l="l" t="t" r="r" b="b"/>
              <a:pathLst>
                <a:path w="913" h="2995" extrusionOk="0">
                  <a:moveTo>
                    <a:pt x="49" y="0"/>
                  </a:moveTo>
                  <a:cubicBezTo>
                    <a:pt x="24" y="0"/>
                    <a:pt x="1" y="26"/>
                    <a:pt x="1" y="64"/>
                  </a:cubicBezTo>
                  <a:cubicBezTo>
                    <a:pt x="214" y="1006"/>
                    <a:pt x="426" y="2100"/>
                    <a:pt x="852" y="2982"/>
                  </a:cubicBezTo>
                  <a:cubicBezTo>
                    <a:pt x="861" y="2991"/>
                    <a:pt x="870" y="2994"/>
                    <a:pt x="878" y="2994"/>
                  </a:cubicBezTo>
                  <a:cubicBezTo>
                    <a:pt x="897" y="2994"/>
                    <a:pt x="913" y="2973"/>
                    <a:pt x="913" y="2951"/>
                  </a:cubicBezTo>
                  <a:cubicBezTo>
                    <a:pt x="791" y="1979"/>
                    <a:pt x="366" y="976"/>
                    <a:pt x="92" y="33"/>
                  </a:cubicBezTo>
                  <a:cubicBezTo>
                    <a:pt x="80" y="10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191;p31"/>
            <p:cNvSpPr/>
            <p:nvPr/>
          </p:nvSpPr>
          <p:spPr>
            <a:xfrm>
              <a:off x="1985938" y="2816608"/>
              <a:ext cx="73807" cy="57966"/>
            </a:xfrm>
            <a:custGeom>
              <a:avLst/>
              <a:gdLst/>
              <a:ahLst/>
              <a:cxnLst/>
              <a:rect l="l" t="t" r="r" b="b"/>
              <a:pathLst>
                <a:path w="2763" h="2170" extrusionOk="0">
                  <a:moveTo>
                    <a:pt x="64" y="1"/>
                  </a:moveTo>
                  <a:cubicBezTo>
                    <a:pt x="20" y="1"/>
                    <a:pt x="1" y="72"/>
                    <a:pt x="27" y="98"/>
                  </a:cubicBezTo>
                  <a:cubicBezTo>
                    <a:pt x="513" y="311"/>
                    <a:pt x="1000" y="493"/>
                    <a:pt x="1456" y="736"/>
                  </a:cubicBezTo>
                  <a:cubicBezTo>
                    <a:pt x="1668" y="828"/>
                    <a:pt x="1912" y="919"/>
                    <a:pt x="2094" y="1071"/>
                  </a:cubicBezTo>
                  <a:cubicBezTo>
                    <a:pt x="2337" y="1223"/>
                    <a:pt x="2520" y="1435"/>
                    <a:pt x="2520" y="1739"/>
                  </a:cubicBezTo>
                  <a:cubicBezTo>
                    <a:pt x="2520" y="1952"/>
                    <a:pt x="2520" y="1922"/>
                    <a:pt x="2520" y="2135"/>
                  </a:cubicBezTo>
                  <a:cubicBezTo>
                    <a:pt x="2502" y="2152"/>
                    <a:pt x="2525" y="2170"/>
                    <a:pt x="2553" y="2170"/>
                  </a:cubicBezTo>
                  <a:cubicBezTo>
                    <a:pt x="2574" y="2170"/>
                    <a:pt x="2598" y="2160"/>
                    <a:pt x="2611" y="2135"/>
                  </a:cubicBezTo>
                  <a:cubicBezTo>
                    <a:pt x="2763" y="1587"/>
                    <a:pt x="2641" y="1223"/>
                    <a:pt x="2185" y="949"/>
                  </a:cubicBezTo>
                  <a:cubicBezTo>
                    <a:pt x="1516" y="554"/>
                    <a:pt x="787" y="250"/>
                    <a:pt x="88" y="7"/>
                  </a:cubicBezTo>
                  <a:cubicBezTo>
                    <a:pt x="79" y="3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192;p31"/>
            <p:cNvSpPr/>
            <p:nvPr/>
          </p:nvSpPr>
          <p:spPr>
            <a:xfrm>
              <a:off x="1805014" y="2733959"/>
              <a:ext cx="20889" cy="23908"/>
            </a:xfrm>
            <a:custGeom>
              <a:avLst/>
              <a:gdLst/>
              <a:ahLst/>
              <a:cxnLst/>
              <a:rect l="l" t="t" r="r" b="b"/>
              <a:pathLst>
                <a:path w="782" h="895" extrusionOk="0">
                  <a:moveTo>
                    <a:pt x="721" y="1"/>
                  </a:moveTo>
                  <a:cubicBezTo>
                    <a:pt x="478" y="244"/>
                    <a:pt x="204" y="548"/>
                    <a:pt x="22" y="852"/>
                  </a:cubicBezTo>
                  <a:cubicBezTo>
                    <a:pt x="0" y="873"/>
                    <a:pt x="9" y="895"/>
                    <a:pt x="27" y="895"/>
                  </a:cubicBezTo>
                  <a:cubicBezTo>
                    <a:pt x="34" y="895"/>
                    <a:pt x="43" y="891"/>
                    <a:pt x="52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193;p31"/>
            <p:cNvSpPr/>
            <p:nvPr/>
          </p:nvSpPr>
          <p:spPr>
            <a:xfrm>
              <a:off x="1809635" y="2756692"/>
              <a:ext cx="60557" cy="50914"/>
            </a:xfrm>
            <a:custGeom>
              <a:avLst/>
              <a:gdLst/>
              <a:ahLst/>
              <a:cxnLst/>
              <a:rect l="l" t="t" r="r" b="b"/>
              <a:pathLst>
                <a:path w="2267" h="1906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335" y="426"/>
                    <a:pt x="761" y="730"/>
                    <a:pt x="1125" y="1034"/>
                  </a:cubicBezTo>
                  <a:cubicBezTo>
                    <a:pt x="1460" y="1338"/>
                    <a:pt x="1794" y="1642"/>
                    <a:pt x="2159" y="1885"/>
                  </a:cubicBezTo>
                  <a:cubicBezTo>
                    <a:pt x="2173" y="1899"/>
                    <a:pt x="2187" y="1905"/>
                    <a:pt x="2200" y="1905"/>
                  </a:cubicBezTo>
                  <a:cubicBezTo>
                    <a:pt x="2241" y="1905"/>
                    <a:pt x="2266" y="1841"/>
                    <a:pt x="2220" y="1794"/>
                  </a:cubicBezTo>
                  <a:cubicBezTo>
                    <a:pt x="1885" y="1460"/>
                    <a:pt x="1490" y="1156"/>
                    <a:pt x="1095" y="821"/>
                  </a:cubicBezTo>
                  <a:cubicBezTo>
                    <a:pt x="761" y="548"/>
                    <a:pt x="457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94;p31"/>
            <p:cNvSpPr/>
            <p:nvPr/>
          </p:nvSpPr>
          <p:spPr>
            <a:xfrm>
              <a:off x="1866479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65" y="0"/>
                  </a:moveTo>
                  <a:cubicBezTo>
                    <a:pt x="304" y="91"/>
                    <a:pt x="213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5" y="499"/>
                  </a:cubicBezTo>
                  <a:cubicBezTo>
                    <a:pt x="44" y="499"/>
                    <a:pt x="52" y="495"/>
                    <a:pt x="61" y="486"/>
                  </a:cubicBezTo>
                  <a:cubicBezTo>
                    <a:pt x="153" y="456"/>
                    <a:pt x="213" y="365"/>
                    <a:pt x="244" y="304"/>
                  </a:cubicBezTo>
                  <a:cubicBezTo>
                    <a:pt x="335" y="213"/>
                    <a:pt x="365" y="122"/>
                    <a:pt x="426" y="30"/>
                  </a:cubicBezTo>
                  <a:cubicBezTo>
                    <a:pt x="456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95;p31"/>
            <p:cNvSpPr/>
            <p:nvPr/>
          </p:nvSpPr>
          <p:spPr>
            <a:xfrm>
              <a:off x="1925086" y="2629006"/>
              <a:ext cx="69479" cy="60477"/>
            </a:xfrm>
            <a:custGeom>
              <a:avLst/>
              <a:gdLst/>
              <a:ahLst/>
              <a:cxnLst/>
              <a:rect l="l" t="t" r="r" b="b"/>
              <a:pathLst>
                <a:path w="2601" h="2264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8" y="647"/>
                    <a:pt x="1484" y="1771"/>
                    <a:pt x="2487" y="2258"/>
                  </a:cubicBezTo>
                  <a:cubicBezTo>
                    <a:pt x="2496" y="2262"/>
                    <a:pt x="2504" y="2264"/>
                    <a:pt x="2513" y="2264"/>
                  </a:cubicBezTo>
                  <a:cubicBezTo>
                    <a:pt x="2563" y="2264"/>
                    <a:pt x="2601" y="2193"/>
                    <a:pt x="2548" y="2167"/>
                  </a:cubicBezTo>
                  <a:cubicBezTo>
                    <a:pt x="1606" y="1559"/>
                    <a:pt x="1059" y="525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96;p31"/>
            <p:cNvSpPr/>
            <p:nvPr/>
          </p:nvSpPr>
          <p:spPr>
            <a:xfrm>
              <a:off x="1879702" y="2611509"/>
              <a:ext cx="46880" cy="18084"/>
            </a:xfrm>
            <a:custGeom>
              <a:avLst/>
              <a:gdLst/>
              <a:ahLst/>
              <a:cxnLst/>
              <a:rect l="l" t="t" r="r" b="b"/>
              <a:pathLst>
                <a:path w="1755" h="677" extrusionOk="0">
                  <a:moveTo>
                    <a:pt x="850" y="1"/>
                  </a:moveTo>
                  <a:cubicBezTo>
                    <a:pt x="576" y="1"/>
                    <a:pt x="289" y="89"/>
                    <a:pt x="53" y="238"/>
                  </a:cubicBezTo>
                  <a:cubicBezTo>
                    <a:pt x="0" y="264"/>
                    <a:pt x="38" y="335"/>
                    <a:pt x="88" y="335"/>
                  </a:cubicBezTo>
                  <a:cubicBezTo>
                    <a:pt x="96" y="335"/>
                    <a:pt x="105" y="333"/>
                    <a:pt x="113" y="329"/>
                  </a:cubicBezTo>
                  <a:cubicBezTo>
                    <a:pt x="353" y="191"/>
                    <a:pt x="608" y="110"/>
                    <a:pt x="850" y="110"/>
                  </a:cubicBezTo>
                  <a:cubicBezTo>
                    <a:pt x="1193" y="110"/>
                    <a:pt x="1511" y="272"/>
                    <a:pt x="1724" y="664"/>
                  </a:cubicBezTo>
                  <a:cubicBezTo>
                    <a:pt x="1724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1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97;p31"/>
            <p:cNvSpPr/>
            <p:nvPr/>
          </p:nvSpPr>
          <p:spPr>
            <a:xfrm>
              <a:off x="1881438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0" y="15"/>
                    <a:pt x="18" y="51"/>
                  </a:cubicBezTo>
                  <a:cubicBezTo>
                    <a:pt x="18" y="142"/>
                    <a:pt x="48" y="203"/>
                    <a:pt x="79" y="294"/>
                  </a:cubicBezTo>
                  <a:cubicBezTo>
                    <a:pt x="109" y="385"/>
                    <a:pt x="140" y="446"/>
                    <a:pt x="200" y="507"/>
                  </a:cubicBezTo>
                  <a:cubicBezTo>
                    <a:pt x="200" y="516"/>
                    <a:pt x="206" y="519"/>
                    <a:pt x="213" y="519"/>
                  </a:cubicBezTo>
                  <a:cubicBezTo>
                    <a:pt x="231" y="519"/>
                    <a:pt x="261" y="498"/>
                    <a:pt x="261" y="476"/>
                  </a:cubicBezTo>
                  <a:cubicBezTo>
                    <a:pt x="231" y="416"/>
                    <a:pt x="200" y="324"/>
                    <a:pt x="170" y="264"/>
                  </a:cubicBezTo>
                  <a:cubicBezTo>
                    <a:pt x="140" y="172"/>
                    <a:pt x="109" y="112"/>
                    <a:pt x="79" y="20"/>
                  </a:cubicBezTo>
                  <a:cubicBezTo>
                    <a:pt x="66" y="8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98;p31"/>
            <p:cNvSpPr/>
            <p:nvPr/>
          </p:nvSpPr>
          <p:spPr>
            <a:xfrm>
              <a:off x="1885151" y="2619737"/>
              <a:ext cx="38199" cy="10445"/>
            </a:xfrm>
            <a:custGeom>
              <a:avLst/>
              <a:gdLst/>
              <a:ahLst/>
              <a:cxnLst/>
              <a:rect l="l" t="t" r="r" b="b"/>
              <a:pathLst>
                <a:path w="1430" h="391" extrusionOk="0">
                  <a:moveTo>
                    <a:pt x="901" y="1"/>
                  </a:moveTo>
                  <a:cubicBezTo>
                    <a:pt x="588" y="1"/>
                    <a:pt x="266" y="88"/>
                    <a:pt x="31" y="264"/>
                  </a:cubicBezTo>
                  <a:cubicBezTo>
                    <a:pt x="4" y="291"/>
                    <a:pt x="1" y="391"/>
                    <a:pt x="65" y="391"/>
                  </a:cubicBezTo>
                  <a:cubicBezTo>
                    <a:pt x="73" y="391"/>
                    <a:pt x="82" y="389"/>
                    <a:pt x="92" y="386"/>
                  </a:cubicBezTo>
                  <a:cubicBezTo>
                    <a:pt x="274" y="295"/>
                    <a:pt x="457" y="204"/>
                    <a:pt x="669" y="173"/>
                  </a:cubicBezTo>
                  <a:cubicBezTo>
                    <a:pt x="772" y="147"/>
                    <a:pt x="875" y="138"/>
                    <a:pt x="978" y="138"/>
                  </a:cubicBezTo>
                  <a:cubicBezTo>
                    <a:pt x="1118" y="138"/>
                    <a:pt x="1258" y="156"/>
                    <a:pt x="1399" y="173"/>
                  </a:cubicBezTo>
                  <a:cubicBezTo>
                    <a:pt x="1429" y="173"/>
                    <a:pt x="1429" y="112"/>
                    <a:pt x="1399" y="82"/>
                  </a:cubicBezTo>
                  <a:cubicBezTo>
                    <a:pt x="1247" y="28"/>
                    <a:pt x="1075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99;p31"/>
            <p:cNvSpPr/>
            <p:nvPr/>
          </p:nvSpPr>
          <p:spPr>
            <a:xfrm>
              <a:off x="1884296" y="2612818"/>
              <a:ext cx="34165" cy="13570"/>
            </a:xfrm>
            <a:custGeom>
              <a:avLst/>
              <a:gdLst/>
              <a:ahLst/>
              <a:cxnLst/>
              <a:rect l="l" t="t" r="r" b="b"/>
              <a:pathLst>
                <a:path w="1279" h="508" extrusionOk="0">
                  <a:moveTo>
                    <a:pt x="877" y="1"/>
                  </a:moveTo>
                  <a:cubicBezTo>
                    <a:pt x="630" y="1"/>
                    <a:pt x="398" y="66"/>
                    <a:pt x="168" y="169"/>
                  </a:cubicBezTo>
                  <a:lnTo>
                    <a:pt x="168" y="169"/>
                  </a:lnTo>
                  <a:cubicBezTo>
                    <a:pt x="142" y="176"/>
                    <a:pt x="117" y="183"/>
                    <a:pt x="93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7" y="207"/>
                    <a:pt x="75" y="213"/>
                    <a:pt x="63" y="219"/>
                  </a:cubicBezTo>
                  <a:cubicBezTo>
                    <a:pt x="0" y="240"/>
                    <a:pt x="10" y="334"/>
                    <a:pt x="61" y="380"/>
                  </a:cubicBezTo>
                  <a:lnTo>
                    <a:pt x="61" y="380"/>
                  </a:lnTo>
                  <a:cubicBezTo>
                    <a:pt x="40" y="435"/>
                    <a:pt x="88" y="507"/>
                    <a:pt x="159" y="507"/>
                  </a:cubicBezTo>
                  <a:cubicBezTo>
                    <a:pt x="177" y="507"/>
                    <a:pt x="195" y="503"/>
                    <a:pt x="215" y="493"/>
                  </a:cubicBezTo>
                  <a:cubicBezTo>
                    <a:pt x="245" y="476"/>
                    <a:pt x="276" y="459"/>
                    <a:pt x="307" y="443"/>
                  </a:cubicBezTo>
                  <a:lnTo>
                    <a:pt x="307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3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3" y="153"/>
                    <a:pt x="1148" y="150"/>
                    <a:pt x="1113" y="150"/>
                  </a:cubicBezTo>
                  <a:cubicBezTo>
                    <a:pt x="1096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5" y="7"/>
                  </a:cubicBezTo>
                  <a:cubicBezTo>
                    <a:pt x="962" y="3"/>
                    <a:pt x="919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00;p31"/>
            <p:cNvSpPr/>
            <p:nvPr/>
          </p:nvSpPr>
          <p:spPr>
            <a:xfrm>
              <a:off x="1827506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4" y="2402"/>
                    <a:pt x="5381" y="5016"/>
                    <a:pt x="8451" y="5168"/>
                  </a:cubicBezTo>
                  <a:cubicBezTo>
                    <a:pt x="8511" y="5168"/>
                    <a:pt x="8511" y="5076"/>
                    <a:pt x="8451" y="5076"/>
                  </a:cubicBezTo>
                  <a:cubicBezTo>
                    <a:pt x="5350" y="4924"/>
                    <a:pt x="200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01;p31"/>
            <p:cNvSpPr/>
            <p:nvPr/>
          </p:nvSpPr>
          <p:spPr>
            <a:xfrm>
              <a:off x="2049166" y="2874627"/>
              <a:ext cx="4888" cy="21263"/>
            </a:xfrm>
            <a:custGeom>
              <a:avLst/>
              <a:gdLst/>
              <a:ahLst/>
              <a:cxnLst/>
              <a:rect l="l" t="t" r="r" b="b"/>
              <a:pathLst>
                <a:path w="183" h="796" extrusionOk="0">
                  <a:moveTo>
                    <a:pt x="153" y="1"/>
                  </a:moveTo>
                  <a:cubicBezTo>
                    <a:pt x="137" y="1"/>
                    <a:pt x="122" y="8"/>
                    <a:pt x="122" y="23"/>
                  </a:cubicBezTo>
                  <a:cubicBezTo>
                    <a:pt x="122" y="175"/>
                    <a:pt x="92" y="297"/>
                    <a:pt x="61" y="449"/>
                  </a:cubicBezTo>
                  <a:cubicBezTo>
                    <a:pt x="31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6" y="796"/>
                    <a:pt x="61" y="792"/>
                    <a:pt x="61" y="783"/>
                  </a:cubicBezTo>
                  <a:cubicBezTo>
                    <a:pt x="183" y="570"/>
                    <a:pt x="183" y="267"/>
                    <a:pt x="183" y="23"/>
                  </a:cubicBezTo>
                  <a:cubicBezTo>
                    <a:pt x="183" y="8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02;p31"/>
            <p:cNvSpPr/>
            <p:nvPr/>
          </p:nvSpPr>
          <p:spPr>
            <a:xfrm>
              <a:off x="1867281" y="2793982"/>
              <a:ext cx="183542" cy="104820"/>
            </a:xfrm>
            <a:custGeom>
              <a:avLst/>
              <a:gdLst/>
              <a:ahLst/>
              <a:cxnLst/>
              <a:rect l="l" t="t" r="r" b="b"/>
              <a:pathLst>
                <a:path w="6871" h="3924" extrusionOk="0">
                  <a:moveTo>
                    <a:pt x="387" y="0"/>
                  </a:moveTo>
                  <a:cubicBezTo>
                    <a:pt x="367" y="0"/>
                    <a:pt x="347" y="10"/>
                    <a:pt x="335" y="33"/>
                  </a:cubicBezTo>
                  <a:cubicBezTo>
                    <a:pt x="1" y="1188"/>
                    <a:pt x="1004" y="1827"/>
                    <a:pt x="1916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870" y="3741"/>
                    <a:pt x="6779" y="3741"/>
                  </a:cubicBezTo>
                  <a:cubicBezTo>
                    <a:pt x="5168" y="3681"/>
                    <a:pt x="62" y="2343"/>
                    <a:pt x="426" y="64"/>
                  </a:cubicBezTo>
                  <a:cubicBezTo>
                    <a:pt x="445" y="26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03;p31"/>
            <p:cNvSpPr/>
            <p:nvPr/>
          </p:nvSpPr>
          <p:spPr>
            <a:xfrm>
              <a:off x="1919477" y="2110863"/>
              <a:ext cx="364358" cy="562539"/>
            </a:xfrm>
            <a:custGeom>
              <a:avLst/>
              <a:gdLst/>
              <a:ahLst/>
              <a:cxnLst/>
              <a:rect l="l" t="t" r="r" b="b"/>
              <a:pathLst>
                <a:path w="13640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898" y="6913"/>
                    <a:pt x="4491" y="13965"/>
                    <a:pt x="23" y="20986"/>
                  </a:cubicBezTo>
                  <a:cubicBezTo>
                    <a:pt x="0" y="21031"/>
                    <a:pt x="27" y="21059"/>
                    <a:pt x="55" y="21059"/>
                  </a:cubicBezTo>
                  <a:cubicBezTo>
                    <a:pt x="65" y="21059"/>
                    <a:pt x="75" y="21055"/>
                    <a:pt x="83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04;p31"/>
            <p:cNvSpPr/>
            <p:nvPr/>
          </p:nvSpPr>
          <p:spPr>
            <a:xfrm>
              <a:off x="1955165" y="2284628"/>
              <a:ext cx="413696" cy="436910"/>
            </a:xfrm>
            <a:custGeom>
              <a:avLst/>
              <a:gdLst/>
              <a:ahLst/>
              <a:cxnLst/>
              <a:rect l="l" t="t" r="r" b="b"/>
              <a:pathLst>
                <a:path w="15487" h="16356" extrusionOk="0">
                  <a:moveTo>
                    <a:pt x="15436" y="0"/>
                  </a:moveTo>
                  <a:cubicBezTo>
                    <a:pt x="15425" y="0"/>
                    <a:pt x="15413" y="4"/>
                    <a:pt x="15404" y="13"/>
                  </a:cubicBezTo>
                  <a:cubicBezTo>
                    <a:pt x="10237" y="5332"/>
                    <a:pt x="4796" y="10560"/>
                    <a:pt x="24" y="16274"/>
                  </a:cubicBezTo>
                  <a:cubicBezTo>
                    <a:pt x="1" y="16298"/>
                    <a:pt x="30" y="16356"/>
                    <a:pt x="73" y="16356"/>
                  </a:cubicBezTo>
                  <a:cubicBezTo>
                    <a:pt x="86" y="16356"/>
                    <a:pt x="101" y="16350"/>
                    <a:pt x="115" y="16335"/>
                  </a:cubicBezTo>
                  <a:cubicBezTo>
                    <a:pt x="5161" y="10864"/>
                    <a:pt x="10450" y="5575"/>
                    <a:pt x="15465" y="43"/>
                  </a:cubicBezTo>
                  <a:cubicBezTo>
                    <a:pt x="15487" y="22"/>
                    <a:pt x="15462" y="0"/>
                    <a:pt x="15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05;p31"/>
            <p:cNvSpPr/>
            <p:nvPr/>
          </p:nvSpPr>
          <p:spPr>
            <a:xfrm>
              <a:off x="4073359" y="2777794"/>
              <a:ext cx="250911" cy="121836"/>
            </a:xfrm>
            <a:custGeom>
              <a:avLst/>
              <a:gdLst/>
              <a:ahLst/>
              <a:cxnLst/>
              <a:rect l="l" t="t" r="r" b="b"/>
              <a:pathLst>
                <a:path w="9393" h="4561" extrusionOk="0">
                  <a:moveTo>
                    <a:pt x="9028" y="1"/>
                  </a:moveTo>
                  <a:lnTo>
                    <a:pt x="0" y="3496"/>
                  </a:lnTo>
                  <a:lnTo>
                    <a:pt x="426" y="4560"/>
                  </a:lnTo>
                  <a:lnTo>
                    <a:pt x="3009" y="3496"/>
                  </a:lnTo>
                  <a:lnTo>
                    <a:pt x="2918" y="3010"/>
                  </a:lnTo>
                  <a:lnTo>
                    <a:pt x="2918" y="3010"/>
                  </a:lnTo>
                  <a:cubicBezTo>
                    <a:pt x="2918" y="3010"/>
                    <a:pt x="3242" y="3078"/>
                    <a:pt x="3621" y="3078"/>
                  </a:cubicBezTo>
                  <a:cubicBezTo>
                    <a:pt x="3810" y="3078"/>
                    <a:pt x="4012" y="3061"/>
                    <a:pt x="4195" y="3010"/>
                  </a:cubicBezTo>
                  <a:cubicBezTo>
                    <a:pt x="4772" y="2828"/>
                    <a:pt x="9392" y="913"/>
                    <a:pt x="9392" y="913"/>
                  </a:cubicBezTo>
                  <a:lnTo>
                    <a:pt x="9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06;p31"/>
            <p:cNvSpPr/>
            <p:nvPr/>
          </p:nvSpPr>
          <p:spPr>
            <a:xfrm>
              <a:off x="3255716" y="2744511"/>
              <a:ext cx="250109" cy="168903"/>
            </a:xfrm>
            <a:custGeom>
              <a:avLst/>
              <a:gdLst/>
              <a:ahLst/>
              <a:cxnLst/>
              <a:rect l="l" t="t" r="r" b="b"/>
              <a:pathLst>
                <a:path w="9363" h="6323" extrusionOk="0">
                  <a:moveTo>
                    <a:pt x="791" y="1"/>
                  </a:moveTo>
                  <a:lnTo>
                    <a:pt x="1" y="882"/>
                  </a:lnTo>
                  <a:lnTo>
                    <a:pt x="2311" y="2827"/>
                  </a:lnTo>
                  <a:lnTo>
                    <a:pt x="2675" y="2250"/>
                  </a:lnTo>
                  <a:lnTo>
                    <a:pt x="2675" y="2250"/>
                  </a:lnTo>
                  <a:cubicBezTo>
                    <a:pt x="2675" y="2250"/>
                    <a:pt x="2524" y="2676"/>
                    <a:pt x="3192" y="3770"/>
                  </a:cubicBezTo>
                  <a:cubicBezTo>
                    <a:pt x="3830" y="4803"/>
                    <a:pt x="9089" y="6323"/>
                    <a:pt x="9089" y="6323"/>
                  </a:cubicBezTo>
                  <a:lnTo>
                    <a:pt x="9362" y="5198"/>
                  </a:lnTo>
                  <a:lnTo>
                    <a:pt x="9362" y="5198"/>
                  </a:lnTo>
                  <a:cubicBezTo>
                    <a:pt x="9362" y="5198"/>
                    <a:pt x="9337" y="5200"/>
                    <a:pt x="9288" y="5200"/>
                  </a:cubicBezTo>
                  <a:cubicBezTo>
                    <a:pt x="8948" y="5200"/>
                    <a:pt x="7449" y="5108"/>
                    <a:pt x="4955" y="3648"/>
                  </a:cubicBezTo>
                  <a:cubicBezTo>
                    <a:pt x="2098" y="1946"/>
                    <a:pt x="79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07;p31"/>
            <p:cNvSpPr/>
            <p:nvPr/>
          </p:nvSpPr>
          <p:spPr>
            <a:xfrm>
              <a:off x="3813527" y="1746638"/>
              <a:ext cx="45491" cy="181084"/>
            </a:xfrm>
            <a:custGeom>
              <a:avLst/>
              <a:gdLst/>
              <a:ahLst/>
              <a:cxnLst/>
              <a:rect l="l" t="t" r="r" b="b"/>
              <a:pathLst>
                <a:path w="1703" h="6779" extrusionOk="0">
                  <a:moveTo>
                    <a:pt x="943" y="1"/>
                  </a:moveTo>
                  <a:lnTo>
                    <a:pt x="0" y="1247"/>
                  </a:lnTo>
                  <a:lnTo>
                    <a:pt x="456" y="5624"/>
                  </a:lnTo>
                  <a:lnTo>
                    <a:pt x="1155" y="6779"/>
                  </a:lnTo>
                  <a:cubicBezTo>
                    <a:pt x="1155" y="6779"/>
                    <a:pt x="1186" y="4226"/>
                    <a:pt x="1216" y="2797"/>
                  </a:cubicBezTo>
                  <a:cubicBezTo>
                    <a:pt x="1216" y="2797"/>
                    <a:pt x="1672" y="2432"/>
                    <a:pt x="1672" y="1460"/>
                  </a:cubicBezTo>
                  <a:cubicBezTo>
                    <a:pt x="1703" y="517"/>
                    <a:pt x="943" y="31"/>
                    <a:pt x="943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08;p31"/>
            <p:cNvSpPr/>
            <p:nvPr/>
          </p:nvSpPr>
          <p:spPr>
            <a:xfrm>
              <a:off x="3706356" y="1824586"/>
              <a:ext cx="82034" cy="116947"/>
            </a:xfrm>
            <a:custGeom>
              <a:avLst/>
              <a:gdLst/>
              <a:ahLst/>
              <a:cxnLst/>
              <a:rect l="l" t="t" r="r" b="b"/>
              <a:pathLst>
                <a:path w="3071" h="4378" extrusionOk="0">
                  <a:moveTo>
                    <a:pt x="1794" y="0"/>
                  </a:moveTo>
                  <a:lnTo>
                    <a:pt x="1800" y="22"/>
                  </a:lnTo>
                  <a:lnTo>
                    <a:pt x="1800" y="22"/>
                  </a:lnTo>
                  <a:lnTo>
                    <a:pt x="1824" y="0"/>
                  </a:lnTo>
                  <a:close/>
                  <a:moveTo>
                    <a:pt x="1800" y="22"/>
                  </a:moveTo>
                  <a:lnTo>
                    <a:pt x="0" y="1581"/>
                  </a:lnTo>
                  <a:lnTo>
                    <a:pt x="730" y="4377"/>
                  </a:lnTo>
                  <a:lnTo>
                    <a:pt x="3070" y="4377"/>
                  </a:lnTo>
                  <a:cubicBezTo>
                    <a:pt x="3070" y="4377"/>
                    <a:pt x="2584" y="3678"/>
                    <a:pt x="2736" y="3253"/>
                  </a:cubicBezTo>
                  <a:lnTo>
                    <a:pt x="180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09;p31"/>
            <p:cNvSpPr/>
            <p:nvPr/>
          </p:nvSpPr>
          <p:spPr>
            <a:xfrm>
              <a:off x="3608108" y="1446230"/>
              <a:ext cx="251712" cy="341172"/>
            </a:xfrm>
            <a:custGeom>
              <a:avLst/>
              <a:gdLst/>
              <a:ahLst/>
              <a:cxnLst/>
              <a:rect l="l" t="t" r="r" b="b"/>
              <a:pathLst>
                <a:path w="9423" h="12772" extrusionOk="0">
                  <a:moveTo>
                    <a:pt x="5563" y="0"/>
                  </a:moveTo>
                  <a:lnTo>
                    <a:pt x="3769" y="1824"/>
                  </a:lnTo>
                  <a:lnTo>
                    <a:pt x="3374" y="3678"/>
                  </a:lnTo>
                  <a:cubicBezTo>
                    <a:pt x="3374" y="3678"/>
                    <a:pt x="3040" y="5228"/>
                    <a:pt x="2189" y="5927"/>
                  </a:cubicBezTo>
                  <a:cubicBezTo>
                    <a:pt x="1338" y="6657"/>
                    <a:pt x="851" y="7477"/>
                    <a:pt x="730" y="8177"/>
                  </a:cubicBezTo>
                  <a:lnTo>
                    <a:pt x="1155" y="8055"/>
                  </a:lnTo>
                  <a:lnTo>
                    <a:pt x="1155" y="8055"/>
                  </a:lnTo>
                  <a:cubicBezTo>
                    <a:pt x="1155" y="8055"/>
                    <a:pt x="1034" y="8845"/>
                    <a:pt x="1034" y="9636"/>
                  </a:cubicBezTo>
                  <a:cubicBezTo>
                    <a:pt x="1034" y="10456"/>
                    <a:pt x="122" y="11186"/>
                    <a:pt x="122" y="11186"/>
                  </a:cubicBezTo>
                  <a:lnTo>
                    <a:pt x="0" y="11550"/>
                  </a:lnTo>
                  <a:lnTo>
                    <a:pt x="760" y="12736"/>
                  </a:lnTo>
                  <a:cubicBezTo>
                    <a:pt x="760" y="12736"/>
                    <a:pt x="937" y="12771"/>
                    <a:pt x="1174" y="12771"/>
                  </a:cubicBezTo>
                  <a:cubicBezTo>
                    <a:pt x="1595" y="12771"/>
                    <a:pt x="2205" y="12659"/>
                    <a:pt x="2341" y="12037"/>
                  </a:cubicBezTo>
                  <a:cubicBezTo>
                    <a:pt x="2523" y="11095"/>
                    <a:pt x="2584" y="10456"/>
                    <a:pt x="2584" y="10456"/>
                  </a:cubicBezTo>
                  <a:lnTo>
                    <a:pt x="2797" y="10699"/>
                  </a:lnTo>
                  <a:cubicBezTo>
                    <a:pt x="2797" y="10699"/>
                    <a:pt x="2766" y="9210"/>
                    <a:pt x="3040" y="8724"/>
                  </a:cubicBezTo>
                  <a:cubicBezTo>
                    <a:pt x="3313" y="8207"/>
                    <a:pt x="4711" y="7630"/>
                    <a:pt x="4712" y="7629"/>
                  </a:cubicBezTo>
                  <a:lnTo>
                    <a:pt x="4712" y="7629"/>
                  </a:lnTo>
                  <a:lnTo>
                    <a:pt x="3861" y="8268"/>
                  </a:lnTo>
                  <a:cubicBezTo>
                    <a:pt x="3861" y="8268"/>
                    <a:pt x="4712" y="7873"/>
                    <a:pt x="5624" y="7842"/>
                  </a:cubicBezTo>
                  <a:cubicBezTo>
                    <a:pt x="5624" y="7842"/>
                    <a:pt x="5640" y="7841"/>
                    <a:pt x="5671" y="7841"/>
                  </a:cubicBezTo>
                  <a:cubicBezTo>
                    <a:pt x="5936" y="7841"/>
                    <a:pt x="7229" y="7915"/>
                    <a:pt x="7447" y="9332"/>
                  </a:cubicBezTo>
                  <a:cubicBezTo>
                    <a:pt x="7447" y="9332"/>
                    <a:pt x="8754" y="9119"/>
                    <a:pt x="9028" y="7873"/>
                  </a:cubicBezTo>
                  <a:cubicBezTo>
                    <a:pt x="9301" y="6657"/>
                    <a:pt x="8997" y="5289"/>
                    <a:pt x="8997" y="5289"/>
                  </a:cubicBezTo>
                  <a:lnTo>
                    <a:pt x="8420" y="6930"/>
                  </a:lnTo>
                  <a:cubicBezTo>
                    <a:pt x="8420" y="6930"/>
                    <a:pt x="8399" y="6932"/>
                    <a:pt x="8363" y="6932"/>
                  </a:cubicBezTo>
                  <a:cubicBezTo>
                    <a:pt x="8141" y="6932"/>
                    <a:pt x="7326" y="6887"/>
                    <a:pt x="6779" y="6262"/>
                  </a:cubicBezTo>
                  <a:cubicBezTo>
                    <a:pt x="6779" y="6262"/>
                    <a:pt x="6991" y="5228"/>
                    <a:pt x="6627" y="4620"/>
                  </a:cubicBezTo>
                  <a:cubicBezTo>
                    <a:pt x="6627" y="4620"/>
                    <a:pt x="5836" y="4286"/>
                    <a:pt x="5927" y="3404"/>
                  </a:cubicBezTo>
                  <a:cubicBezTo>
                    <a:pt x="5927" y="3404"/>
                    <a:pt x="5927" y="2853"/>
                    <a:pt x="6269" y="2853"/>
                  </a:cubicBezTo>
                  <a:cubicBezTo>
                    <a:pt x="6286" y="2853"/>
                    <a:pt x="6304" y="2854"/>
                    <a:pt x="6323" y="2857"/>
                  </a:cubicBezTo>
                  <a:cubicBezTo>
                    <a:pt x="6687" y="2949"/>
                    <a:pt x="6779" y="3435"/>
                    <a:pt x="6779" y="3435"/>
                  </a:cubicBezTo>
                  <a:lnTo>
                    <a:pt x="6900" y="3678"/>
                  </a:lnTo>
                  <a:cubicBezTo>
                    <a:pt x="6900" y="3678"/>
                    <a:pt x="6934" y="3697"/>
                    <a:pt x="6996" y="3697"/>
                  </a:cubicBezTo>
                  <a:cubicBezTo>
                    <a:pt x="7090" y="3697"/>
                    <a:pt x="7247" y="3654"/>
                    <a:pt x="7447" y="3435"/>
                  </a:cubicBezTo>
                  <a:cubicBezTo>
                    <a:pt x="7782" y="3101"/>
                    <a:pt x="7934" y="2766"/>
                    <a:pt x="7934" y="2766"/>
                  </a:cubicBezTo>
                  <a:cubicBezTo>
                    <a:pt x="7934" y="2766"/>
                    <a:pt x="8359" y="2736"/>
                    <a:pt x="8511" y="2280"/>
                  </a:cubicBezTo>
                  <a:cubicBezTo>
                    <a:pt x="8511" y="2280"/>
                    <a:pt x="8856" y="1935"/>
                    <a:pt x="9219" y="1935"/>
                  </a:cubicBezTo>
                  <a:cubicBezTo>
                    <a:pt x="9287" y="1935"/>
                    <a:pt x="9356" y="1947"/>
                    <a:pt x="9423" y="1976"/>
                  </a:cubicBezTo>
                  <a:lnTo>
                    <a:pt x="9301" y="1581"/>
                  </a:lnTo>
                  <a:cubicBezTo>
                    <a:pt x="9301" y="1581"/>
                    <a:pt x="8116" y="274"/>
                    <a:pt x="5563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10;p31"/>
            <p:cNvSpPr/>
            <p:nvPr/>
          </p:nvSpPr>
          <p:spPr>
            <a:xfrm>
              <a:off x="3800544" y="1558262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95"/>
                    <a:pt x="547" y="1095"/>
                  </a:cubicBezTo>
                  <a:cubicBezTo>
                    <a:pt x="851" y="1095"/>
                    <a:pt x="1094" y="85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11;p31"/>
            <p:cNvSpPr/>
            <p:nvPr/>
          </p:nvSpPr>
          <p:spPr>
            <a:xfrm>
              <a:off x="4040877" y="2749052"/>
              <a:ext cx="35501" cy="61118"/>
            </a:xfrm>
            <a:custGeom>
              <a:avLst/>
              <a:gdLst/>
              <a:ahLst/>
              <a:cxnLst/>
              <a:rect l="l" t="t" r="r" b="b"/>
              <a:pathLst>
                <a:path w="1329" h="2288" extrusionOk="0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95" y="803"/>
                    <a:pt x="791" y="1563"/>
                    <a:pt x="1246" y="2262"/>
                  </a:cubicBezTo>
                  <a:cubicBezTo>
                    <a:pt x="1246" y="2280"/>
                    <a:pt x="1254" y="2288"/>
                    <a:pt x="1265" y="2288"/>
                  </a:cubicBezTo>
                  <a:cubicBezTo>
                    <a:pt x="1289" y="2288"/>
                    <a:pt x="1329" y="2245"/>
                    <a:pt x="1307" y="2202"/>
                  </a:cubicBezTo>
                  <a:cubicBezTo>
                    <a:pt x="942" y="1472"/>
                    <a:pt x="487" y="743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12;p31"/>
            <p:cNvSpPr/>
            <p:nvPr/>
          </p:nvSpPr>
          <p:spPr>
            <a:xfrm>
              <a:off x="4059549" y="2798790"/>
              <a:ext cx="16028" cy="74368"/>
            </a:xfrm>
            <a:custGeom>
              <a:avLst/>
              <a:gdLst/>
              <a:ahLst/>
              <a:cxnLst/>
              <a:rect l="l" t="t" r="r" b="b"/>
              <a:pathLst>
                <a:path w="600" h="2784" extrusionOk="0">
                  <a:moveTo>
                    <a:pt x="297" y="0"/>
                  </a:moveTo>
                  <a:cubicBezTo>
                    <a:pt x="285" y="0"/>
                    <a:pt x="274" y="10"/>
                    <a:pt x="274" y="36"/>
                  </a:cubicBezTo>
                  <a:cubicBezTo>
                    <a:pt x="0" y="856"/>
                    <a:pt x="92" y="1981"/>
                    <a:pt x="517" y="2771"/>
                  </a:cubicBezTo>
                  <a:cubicBezTo>
                    <a:pt x="517" y="2780"/>
                    <a:pt x="525" y="2784"/>
                    <a:pt x="535" y="2784"/>
                  </a:cubicBezTo>
                  <a:cubicBezTo>
                    <a:pt x="560" y="2784"/>
                    <a:pt x="599" y="2762"/>
                    <a:pt x="578" y="2741"/>
                  </a:cubicBezTo>
                  <a:cubicBezTo>
                    <a:pt x="456" y="2254"/>
                    <a:pt x="304" y="1829"/>
                    <a:pt x="243" y="1312"/>
                  </a:cubicBezTo>
                  <a:cubicBezTo>
                    <a:pt x="213" y="887"/>
                    <a:pt x="274" y="461"/>
                    <a:pt x="335" y="36"/>
                  </a:cubicBezTo>
                  <a:cubicBezTo>
                    <a:pt x="335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13;p31"/>
            <p:cNvSpPr/>
            <p:nvPr/>
          </p:nvSpPr>
          <p:spPr>
            <a:xfrm>
              <a:off x="4115805" y="2707647"/>
              <a:ext cx="42660" cy="60664"/>
            </a:xfrm>
            <a:custGeom>
              <a:avLst/>
              <a:gdLst/>
              <a:ahLst/>
              <a:cxnLst/>
              <a:rect l="l" t="t" r="r" b="b"/>
              <a:pathLst>
                <a:path w="1597" h="2271" extrusionOk="0">
                  <a:moveTo>
                    <a:pt x="5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448" y="803"/>
                    <a:pt x="934" y="1593"/>
                    <a:pt x="1511" y="2262"/>
                  </a:cubicBezTo>
                  <a:cubicBezTo>
                    <a:pt x="1517" y="2268"/>
                    <a:pt x="1524" y="2270"/>
                    <a:pt x="1531" y="2270"/>
                  </a:cubicBezTo>
                  <a:cubicBezTo>
                    <a:pt x="1562" y="2270"/>
                    <a:pt x="1597" y="2226"/>
                    <a:pt x="1572" y="2201"/>
                  </a:cubicBezTo>
                  <a:cubicBezTo>
                    <a:pt x="1147" y="1441"/>
                    <a:pt x="569" y="742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14;p31"/>
            <p:cNvSpPr/>
            <p:nvPr/>
          </p:nvSpPr>
          <p:spPr>
            <a:xfrm>
              <a:off x="4147246" y="2752631"/>
              <a:ext cx="82034" cy="21130"/>
            </a:xfrm>
            <a:custGeom>
              <a:avLst/>
              <a:gdLst/>
              <a:ahLst/>
              <a:cxnLst/>
              <a:rect l="l" t="t" r="r" b="b"/>
              <a:pathLst>
                <a:path w="3071" h="791" extrusionOk="0">
                  <a:moveTo>
                    <a:pt x="61" y="1"/>
                  </a:moveTo>
                  <a:cubicBezTo>
                    <a:pt x="30" y="1"/>
                    <a:pt x="0" y="61"/>
                    <a:pt x="61" y="92"/>
                  </a:cubicBezTo>
                  <a:cubicBezTo>
                    <a:pt x="1003" y="365"/>
                    <a:pt x="2037" y="730"/>
                    <a:pt x="3009" y="791"/>
                  </a:cubicBezTo>
                  <a:cubicBezTo>
                    <a:pt x="3070" y="791"/>
                    <a:pt x="3070" y="730"/>
                    <a:pt x="3009" y="730"/>
                  </a:cubicBezTo>
                  <a:cubicBezTo>
                    <a:pt x="2097" y="365"/>
                    <a:pt x="1034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15;p31"/>
            <p:cNvSpPr/>
            <p:nvPr/>
          </p:nvSpPr>
          <p:spPr>
            <a:xfrm>
              <a:off x="4225994" y="2758268"/>
              <a:ext cx="90155" cy="21263"/>
            </a:xfrm>
            <a:custGeom>
              <a:avLst/>
              <a:gdLst/>
              <a:ahLst/>
              <a:cxnLst/>
              <a:rect l="l" t="t" r="r" b="b"/>
              <a:pathLst>
                <a:path w="3375" h="796" extrusionOk="0">
                  <a:moveTo>
                    <a:pt x="2438" y="0"/>
                  </a:moveTo>
                  <a:cubicBezTo>
                    <a:pt x="1648" y="0"/>
                    <a:pt x="786" y="287"/>
                    <a:pt x="61" y="519"/>
                  </a:cubicBezTo>
                  <a:cubicBezTo>
                    <a:pt x="0" y="519"/>
                    <a:pt x="31" y="610"/>
                    <a:pt x="92" y="610"/>
                  </a:cubicBezTo>
                  <a:cubicBezTo>
                    <a:pt x="578" y="489"/>
                    <a:pt x="1034" y="367"/>
                    <a:pt x="1520" y="276"/>
                  </a:cubicBezTo>
                  <a:cubicBezTo>
                    <a:pt x="1769" y="248"/>
                    <a:pt x="2119" y="120"/>
                    <a:pt x="2363" y="120"/>
                  </a:cubicBezTo>
                  <a:cubicBezTo>
                    <a:pt x="2387" y="120"/>
                    <a:pt x="2410" y="121"/>
                    <a:pt x="2432" y="124"/>
                  </a:cubicBezTo>
                  <a:cubicBezTo>
                    <a:pt x="2797" y="215"/>
                    <a:pt x="3101" y="458"/>
                    <a:pt x="3253" y="762"/>
                  </a:cubicBezTo>
                  <a:cubicBezTo>
                    <a:pt x="3264" y="786"/>
                    <a:pt x="3285" y="795"/>
                    <a:pt x="3306" y="795"/>
                  </a:cubicBezTo>
                  <a:cubicBezTo>
                    <a:pt x="3340" y="795"/>
                    <a:pt x="3374" y="769"/>
                    <a:pt x="3374" y="732"/>
                  </a:cubicBezTo>
                  <a:cubicBezTo>
                    <a:pt x="3222" y="306"/>
                    <a:pt x="3010" y="33"/>
                    <a:pt x="2554" y="2"/>
                  </a:cubicBezTo>
                  <a:cubicBezTo>
                    <a:pt x="2515" y="1"/>
                    <a:pt x="2477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16;p31"/>
            <p:cNvSpPr/>
            <p:nvPr/>
          </p:nvSpPr>
          <p:spPr>
            <a:xfrm>
              <a:off x="4074187" y="2776085"/>
              <a:ext cx="242630" cy="96085"/>
            </a:xfrm>
            <a:custGeom>
              <a:avLst/>
              <a:gdLst/>
              <a:ahLst/>
              <a:cxnLst/>
              <a:rect l="l" t="t" r="r" b="b"/>
              <a:pathLst>
                <a:path w="9083" h="3597" extrusionOk="0">
                  <a:moveTo>
                    <a:pt x="8989" y="0"/>
                  </a:moveTo>
                  <a:cubicBezTo>
                    <a:pt x="8982" y="0"/>
                    <a:pt x="8974" y="1"/>
                    <a:pt x="8966" y="4"/>
                  </a:cubicBezTo>
                  <a:cubicBezTo>
                    <a:pt x="5987" y="1159"/>
                    <a:pt x="3009" y="2284"/>
                    <a:pt x="60" y="3500"/>
                  </a:cubicBezTo>
                  <a:cubicBezTo>
                    <a:pt x="8" y="3526"/>
                    <a:pt x="1" y="3597"/>
                    <a:pt x="38" y="3597"/>
                  </a:cubicBezTo>
                  <a:cubicBezTo>
                    <a:pt x="44" y="3597"/>
                    <a:pt x="52" y="3595"/>
                    <a:pt x="60" y="3591"/>
                  </a:cubicBezTo>
                  <a:cubicBezTo>
                    <a:pt x="3069" y="2466"/>
                    <a:pt x="6018" y="1281"/>
                    <a:pt x="9027" y="156"/>
                  </a:cubicBezTo>
                  <a:cubicBezTo>
                    <a:pt x="9082" y="128"/>
                    <a:pt x="9062" y="0"/>
                    <a:pt x="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17;p31"/>
            <p:cNvSpPr/>
            <p:nvPr/>
          </p:nvSpPr>
          <p:spPr>
            <a:xfrm>
              <a:off x="4073359" y="2873612"/>
              <a:ext cx="12181" cy="29384"/>
            </a:xfrm>
            <a:custGeom>
              <a:avLst/>
              <a:gdLst/>
              <a:ahLst/>
              <a:cxnLst/>
              <a:rect l="l" t="t" r="r" b="b"/>
              <a:pathLst>
                <a:path w="456" h="1100" extrusionOk="0">
                  <a:moveTo>
                    <a:pt x="61" y="1"/>
                  </a:moveTo>
                  <a:cubicBezTo>
                    <a:pt x="30" y="1"/>
                    <a:pt x="0" y="1"/>
                    <a:pt x="0" y="31"/>
                  </a:cubicBezTo>
                  <a:cubicBezTo>
                    <a:pt x="91" y="365"/>
                    <a:pt x="213" y="760"/>
                    <a:pt x="395" y="1064"/>
                  </a:cubicBezTo>
                  <a:cubicBezTo>
                    <a:pt x="395" y="1090"/>
                    <a:pt x="406" y="1100"/>
                    <a:pt x="419" y="1100"/>
                  </a:cubicBezTo>
                  <a:cubicBezTo>
                    <a:pt x="436" y="1100"/>
                    <a:pt x="456" y="1082"/>
                    <a:pt x="456" y="1064"/>
                  </a:cubicBezTo>
                  <a:cubicBezTo>
                    <a:pt x="365" y="700"/>
                    <a:pt x="213" y="33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18;p31"/>
            <p:cNvSpPr/>
            <p:nvPr/>
          </p:nvSpPr>
          <p:spPr>
            <a:xfrm>
              <a:off x="4085513" y="2870353"/>
              <a:ext cx="73913" cy="28449"/>
            </a:xfrm>
            <a:custGeom>
              <a:avLst/>
              <a:gdLst/>
              <a:ahLst/>
              <a:cxnLst/>
              <a:rect l="l" t="t" r="r" b="b"/>
              <a:pathLst>
                <a:path w="2767" h="1065" extrusionOk="0">
                  <a:moveTo>
                    <a:pt x="2676" y="1"/>
                  </a:moveTo>
                  <a:cubicBezTo>
                    <a:pt x="1825" y="275"/>
                    <a:pt x="822" y="579"/>
                    <a:pt x="62" y="1004"/>
                  </a:cubicBezTo>
                  <a:cubicBezTo>
                    <a:pt x="1" y="1034"/>
                    <a:pt x="31" y="1065"/>
                    <a:pt x="62" y="1065"/>
                  </a:cubicBezTo>
                  <a:lnTo>
                    <a:pt x="92" y="1065"/>
                  </a:lnTo>
                  <a:cubicBezTo>
                    <a:pt x="943" y="913"/>
                    <a:pt x="1886" y="457"/>
                    <a:pt x="2706" y="123"/>
                  </a:cubicBezTo>
                  <a:cubicBezTo>
                    <a:pt x="2767" y="92"/>
                    <a:pt x="2737" y="1"/>
                    <a:pt x="2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19;p31"/>
            <p:cNvSpPr/>
            <p:nvPr/>
          </p:nvSpPr>
          <p:spPr>
            <a:xfrm>
              <a:off x="4149917" y="2857050"/>
              <a:ext cx="7079" cy="16108"/>
            </a:xfrm>
            <a:custGeom>
              <a:avLst/>
              <a:gdLst/>
              <a:ahLst/>
              <a:cxnLst/>
              <a:rect l="l" t="t" r="r" b="b"/>
              <a:pathLst>
                <a:path w="265" h="603" extrusionOk="0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22" y="134"/>
                    <a:pt x="52" y="256"/>
                    <a:pt x="82" y="347"/>
                  </a:cubicBezTo>
                  <a:cubicBezTo>
                    <a:pt x="113" y="438"/>
                    <a:pt x="143" y="529"/>
                    <a:pt x="204" y="590"/>
                  </a:cubicBezTo>
                  <a:cubicBezTo>
                    <a:pt x="213" y="599"/>
                    <a:pt x="222" y="603"/>
                    <a:pt x="230" y="603"/>
                  </a:cubicBezTo>
                  <a:cubicBezTo>
                    <a:pt x="250" y="603"/>
                    <a:pt x="265" y="581"/>
                    <a:pt x="265" y="560"/>
                  </a:cubicBezTo>
                  <a:cubicBezTo>
                    <a:pt x="265" y="469"/>
                    <a:pt x="234" y="377"/>
                    <a:pt x="174" y="286"/>
                  </a:cubicBezTo>
                  <a:cubicBezTo>
                    <a:pt x="143" y="195"/>
                    <a:pt x="113" y="104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20;p31"/>
            <p:cNvSpPr/>
            <p:nvPr/>
          </p:nvSpPr>
          <p:spPr>
            <a:xfrm>
              <a:off x="4315294" y="2781267"/>
              <a:ext cx="9777" cy="22278"/>
            </a:xfrm>
            <a:custGeom>
              <a:avLst/>
              <a:gdLst/>
              <a:ahLst/>
              <a:cxnLst/>
              <a:rect l="l" t="t" r="r" b="b"/>
              <a:pathLst>
                <a:path w="366" h="834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75"/>
                    <a:pt x="62" y="296"/>
                    <a:pt x="123" y="448"/>
                  </a:cubicBezTo>
                  <a:cubicBezTo>
                    <a:pt x="153" y="570"/>
                    <a:pt x="214" y="722"/>
                    <a:pt x="275" y="813"/>
                  </a:cubicBezTo>
                  <a:cubicBezTo>
                    <a:pt x="287" y="826"/>
                    <a:pt x="305" y="833"/>
                    <a:pt x="321" y="833"/>
                  </a:cubicBezTo>
                  <a:cubicBezTo>
                    <a:pt x="345" y="833"/>
                    <a:pt x="366" y="818"/>
                    <a:pt x="366" y="783"/>
                  </a:cubicBezTo>
                  <a:cubicBezTo>
                    <a:pt x="366" y="661"/>
                    <a:pt x="305" y="509"/>
                    <a:pt x="244" y="357"/>
                  </a:cubicBezTo>
                  <a:cubicBezTo>
                    <a:pt x="183" y="236"/>
                    <a:pt x="153" y="114"/>
                    <a:pt x="62" y="23"/>
                  </a:cubicBezTo>
                  <a:cubicBezTo>
                    <a:pt x="62" y="8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21;p31"/>
            <p:cNvSpPr/>
            <p:nvPr/>
          </p:nvSpPr>
          <p:spPr>
            <a:xfrm>
              <a:off x="4150478" y="2803625"/>
              <a:ext cx="171227" cy="57939"/>
            </a:xfrm>
            <a:custGeom>
              <a:avLst/>
              <a:gdLst/>
              <a:ahLst/>
              <a:cxnLst/>
              <a:rect l="l" t="t" r="r" b="b"/>
              <a:pathLst>
                <a:path w="6410" h="2169" extrusionOk="0">
                  <a:moveTo>
                    <a:pt x="6347" y="0"/>
                  </a:moveTo>
                  <a:cubicBezTo>
                    <a:pt x="6340" y="0"/>
                    <a:pt x="6332" y="2"/>
                    <a:pt x="6323" y="7"/>
                  </a:cubicBezTo>
                  <a:cubicBezTo>
                    <a:pt x="5411" y="371"/>
                    <a:pt x="4499" y="736"/>
                    <a:pt x="3557" y="1101"/>
                  </a:cubicBezTo>
                  <a:cubicBezTo>
                    <a:pt x="2599" y="1500"/>
                    <a:pt x="1595" y="2015"/>
                    <a:pt x="544" y="2015"/>
                  </a:cubicBezTo>
                  <a:cubicBezTo>
                    <a:pt x="394" y="2015"/>
                    <a:pt x="243" y="2005"/>
                    <a:pt x="92" y="1982"/>
                  </a:cubicBezTo>
                  <a:cubicBezTo>
                    <a:pt x="31" y="1982"/>
                    <a:pt x="1" y="2043"/>
                    <a:pt x="61" y="2073"/>
                  </a:cubicBezTo>
                  <a:cubicBezTo>
                    <a:pt x="281" y="2140"/>
                    <a:pt x="498" y="2169"/>
                    <a:pt x="713" y="2169"/>
                  </a:cubicBezTo>
                  <a:cubicBezTo>
                    <a:pt x="1479" y="2169"/>
                    <a:pt x="2220" y="1805"/>
                    <a:pt x="2979" y="1496"/>
                  </a:cubicBezTo>
                  <a:cubicBezTo>
                    <a:pt x="4104" y="1040"/>
                    <a:pt x="5259" y="584"/>
                    <a:pt x="6384" y="67"/>
                  </a:cubicBezTo>
                  <a:cubicBezTo>
                    <a:pt x="6410" y="67"/>
                    <a:pt x="6391" y="0"/>
                    <a:pt x="6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22;p31"/>
            <p:cNvSpPr/>
            <p:nvPr/>
          </p:nvSpPr>
          <p:spPr>
            <a:xfrm>
              <a:off x="4042800" y="2702572"/>
              <a:ext cx="73219" cy="47067"/>
            </a:xfrm>
            <a:custGeom>
              <a:avLst/>
              <a:gdLst/>
              <a:ahLst/>
              <a:cxnLst/>
              <a:rect l="l" t="t" r="r" b="b"/>
              <a:pathLst>
                <a:path w="2741" h="1762" extrusionOk="0">
                  <a:moveTo>
                    <a:pt x="2674" y="0"/>
                  </a:moveTo>
                  <a:cubicBezTo>
                    <a:pt x="2662" y="0"/>
                    <a:pt x="2648" y="6"/>
                    <a:pt x="2633" y="21"/>
                  </a:cubicBezTo>
                  <a:cubicBezTo>
                    <a:pt x="1752" y="537"/>
                    <a:pt x="870" y="1084"/>
                    <a:pt x="50" y="1692"/>
                  </a:cubicBezTo>
                  <a:cubicBezTo>
                    <a:pt x="1" y="1717"/>
                    <a:pt x="11" y="1761"/>
                    <a:pt x="49" y="1761"/>
                  </a:cubicBezTo>
                  <a:cubicBezTo>
                    <a:pt x="58" y="1761"/>
                    <a:pt x="69" y="1759"/>
                    <a:pt x="80" y="1753"/>
                  </a:cubicBezTo>
                  <a:cubicBezTo>
                    <a:pt x="962" y="1236"/>
                    <a:pt x="1843" y="689"/>
                    <a:pt x="2694" y="112"/>
                  </a:cubicBezTo>
                  <a:cubicBezTo>
                    <a:pt x="2741" y="65"/>
                    <a:pt x="2716" y="0"/>
                    <a:pt x="2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23;p31"/>
            <p:cNvSpPr/>
            <p:nvPr/>
          </p:nvSpPr>
          <p:spPr>
            <a:xfrm>
              <a:off x="4007673" y="2743789"/>
              <a:ext cx="33230" cy="36062"/>
            </a:xfrm>
            <a:custGeom>
              <a:avLst/>
              <a:gdLst/>
              <a:ahLst/>
              <a:cxnLst/>
              <a:rect l="l" t="t" r="r" b="b"/>
              <a:pathLst>
                <a:path w="1244" h="1350" extrusionOk="0">
                  <a:moveTo>
                    <a:pt x="982" y="0"/>
                  </a:moveTo>
                  <a:cubicBezTo>
                    <a:pt x="340" y="0"/>
                    <a:pt x="0" y="677"/>
                    <a:pt x="27" y="1304"/>
                  </a:cubicBezTo>
                  <a:cubicBezTo>
                    <a:pt x="27" y="1335"/>
                    <a:pt x="50" y="1350"/>
                    <a:pt x="73" y="1350"/>
                  </a:cubicBezTo>
                  <a:cubicBezTo>
                    <a:pt x="96" y="1350"/>
                    <a:pt x="119" y="1335"/>
                    <a:pt x="119" y="1304"/>
                  </a:cubicBezTo>
                  <a:cubicBezTo>
                    <a:pt x="119" y="652"/>
                    <a:pt x="437" y="57"/>
                    <a:pt x="1159" y="57"/>
                  </a:cubicBezTo>
                  <a:cubicBezTo>
                    <a:pt x="1176" y="57"/>
                    <a:pt x="1195" y="57"/>
                    <a:pt x="1213" y="58"/>
                  </a:cubicBezTo>
                  <a:cubicBezTo>
                    <a:pt x="1243" y="58"/>
                    <a:pt x="1243" y="28"/>
                    <a:pt x="1213" y="28"/>
                  </a:cubicBezTo>
                  <a:cubicBezTo>
                    <a:pt x="1132" y="9"/>
                    <a:pt x="1055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24;p31"/>
            <p:cNvSpPr/>
            <p:nvPr/>
          </p:nvSpPr>
          <p:spPr>
            <a:xfrm>
              <a:off x="4008394" y="2776993"/>
              <a:ext cx="15440" cy="4087"/>
            </a:xfrm>
            <a:custGeom>
              <a:avLst/>
              <a:gdLst/>
              <a:ahLst/>
              <a:cxnLst/>
              <a:rect l="l" t="t" r="r" b="b"/>
              <a:pathLst>
                <a:path w="578" h="153" extrusionOk="0">
                  <a:moveTo>
                    <a:pt x="61" y="1"/>
                  </a:moveTo>
                  <a:cubicBezTo>
                    <a:pt x="0" y="1"/>
                    <a:pt x="0" y="61"/>
                    <a:pt x="31" y="61"/>
                  </a:cubicBezTo>
                  <a:lnTo>
                    <a:pt x="61" y="61"/>
                  </a:lnTo>
                  <a:cubicBezTo>
                    <a:pt x="183" y="122"/>
                    <a:pt x="396" y="152"/>
                    <a:pt x="548" y="152"/>
                  </a:cubicBezTo>
                  <a:cubicBezTo>
                    <a:pt x="578" y="122"/>
                    <a:pt x="578" y="61"/>
                    <a:pt x="548" y="61"/>
                  </a:cubicBezTo>
                  <a:cubicBezTo>
                    <a:pt x="456" y="31"/>
                    <a:pt x="365" y="31"/>
                    <a:pt x="274" y="31"/>
                  </a:cubicBezTo>
                  <a:cubicBezTo>
                    <a:pt x="213" y="1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25;p31"/>
            <p:cNvSpPr/>
            <p:nvPr/>
          </p:nvSpPr>
          <p:spPr>
            <a:xfrm>
              <a:off x="4017316" y="2744190"/>
              <a:ext cx="17684" cy="35661"/>
            </a:xfrm>
            <a:custGeom>
              <a:avLst/>
              <a:gdLst/>
              <a:ahLst/>
              <a:cxnLst/>
              <a:rect l="l" t="t" r="r" b="b"/>
              <a:pathLst>
                <a:path w="662" h="1335" extrusionOk="0">
                  <a:moveTo>
                    <a:pt x="607" y="1"/>
                  </a:moveTo>
                  <a:cubicBezTo>
                    <a:pt x="597" y="1"/>
                    <a:pt x="586" y="5"/>
                    <a:pt x="578" y="13"/>
                  </a:cubicBezTo>
                  <a:cubicBezTo>
                    <a:pt x="214" y="286"/>
                    <a:pt x="1" y="833"/>
                    <a:pt x="62" y="1289"/>
                  </a:cubicBezTo>
                  <a:cubicBezTo>
                    <a:pt x="62" y="1320"/>
                    <a:pt x="84" y="1335"/>
                    <a:pt x="111" y="1335"/>
                  </a:cubicBezTo>
                  <a:cubicBezTo>
                    <a:pt x="138" y="1335"/>
                    <a:pt x="168" y="1320"/>
                    <a:pt x="183" y="1289"/>
                  </a:cubicBezTo>
                  <a:cubicBezTo>
                    <a:pt x="214" y="1046"/>
                    <a:pt x="214" y="833"/>
                    <a:pt x="305" y="590"/>
                  </a:cubicBezTo>
                  <a:cubicBezTo>
                    <a:pt x="396" y="408"/>
                    <a:pt x="517" y="225"/>
                    <a:pt x="639" y="73"/>
                  </a:cubicBezTo>
                  <a:cubicBezTo>
                    <a:pt x="661" y="29"/>
                    <a:pt x="635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26;p31"/>
            <p:cNvSpPr/>
            <p:nvPr/>
          </p:nvSpPr>
          <p:spPr>
            <a:xfrm>
              <a:off x="4010825" y="2746728"/>
              <a:ext cx="17737" cy="31093"/>
            </a:xfrm>
            <a:custGeom>
              <a:avLst/>
              <a:gdLst/>
              <a:ahLst/>
              <a:cxnLst/>
              <a:rect l="l" t="t" r="r" b="b"/>
              <a:pathLst>
                <a:path w="664" h="1164" extrusionOk="0">
                  <a:moveTo>
                    <a:pt x="582" y="1"/>
                  </a:moveTo>
                  <a:cubicBezTo>
                    <a:pt x="571" y="1"/>
                    <a:pt x="559" y="3"/>
                    <a:pt x="548" y="9"/>
                  </a:cubicBezTo>
                  <a:cubicBezTo>
                    <a:pt x="505" y="62"/>
                    <a:pt x="470" y="118"/>
                    <a:pt x="440" y="176"/>
                  </a:cubicBezTo>
                  <a:lnTo>
                    <a:pt x="440" y="176"/>
                  </a:lnTo>
                  <a:cubicBezTo>
                    <a:pt x="439" y="130"/>
                    <a:pt x="393" y="93"/>
                    <a:pt x="354" y="93"/>
                  </a:cubicBezTo>
                  <a:cubicBezTo>
                    <a:pt x="333" y="93"/>
                    <a:pt x="313" y="104"/>
                    <a:pt x="305" y="130"/>
                  </a:cubicBezTo>
                  <a:cubicBezTo>
                    <a:pt x="130" y="393"/>
                    <a:pt x="39" y="683"/>
                    <a:pt x="5" y="1001"/>
                  </a:cubicBezTo>
                  <a:lnTo>
                    <a:pt x="5" y="1001"/>
                  </a:lnTo>
                  <a:cubicBezTo>
                    <a:pt x="3" y="1005"/>
                    <a:pt x="2" y="1008"/>
                    <a:pt x="1" y="1012"/>
                  </a:cubicBezTo>
                  <a:lnTo>
                    <a:pt x="3" y="1012"/>
                  </a:lnTo>
                  <a:lnTo>
                    <a:pt x="3" y="1012"/>
                  </a:lnTo>
                  <a:cubicBezTo>
                    <a:pt x="2" y="1022"/>
                    <a:pt x="1" y="1032"/>
                    <a:pt x="1" y="1042"/>
                  </a:cubicBezTo>
                  <a:cubicBezTo>
                    <a:pt x="1" y="1095"/>
                    <a:pt x="62" y="1128"/>
                    <a:pt x="120" y="1128"/>
                  </a:cubicBezTo>
                  <a:cubicBezTo>
                    <a:pt x="135" y="1128"/>
                    <a:pt x="151" y="1125"/>
                    <a:pt x="164" y="1120"/>
                  </a:cubicBezTo>
                  <a:lnTo>
                    <a:pt x="164" y="1120"/>
                  </a:lnTo>
                  <a:cubicBezTo>
                    <a:pt x="181" y="1149"/>
                    <a:pt x="212" y="1164"/>
                    <a:pt x="244" y="1164"/>
                  </a:cubicBezTo>
                  <a:cubicBezTo>
                    <a:pt x="289" y="1164"/>
                    <a:pt x="335" y="1134"/>
                    <a:pt x="335" y="1073"/>
                  </a:cubicBezTo>
                  <a:cubicBezTo>
                    <a:pt x="335" y="1030"/>
                    <a:pt x="336" y="989"/>
                    <a:pt x="337" y="947"/>
                  </a:cubicBezTo>
                  <a:lnTo>
                    <a:pt x="337" y="947"/>
                  </a:lnTo>
                  <a:cubicBezTo>
                    <a:pt x="361" y="818"/>
                    <a:pt x="434" y="677"/>
                    <a:pt x="457" y="586"/>
                  </a:cubicBezTo>
                  <a:cubicBezTo>
                    <a:pt x="517" y="404"/>
                    <a:pt x="548" y="222"/>
                    <a:pt x="639" y="70"/>
                  </a:cubicBezTo>
                  <a:cubicBezTo>
                    <a:pt x="663" y="45"/>
                    <a:pt x="62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27;p31"/>
            <p:cNvSpPr/>
            <p:nvPr/>
          </p:nvSpPr>
          <p:spPr>
            <a:xfrm>
              <a:off x="3330671" y="2638622"/>
              <a:ext cx="47682" cy="76585"/>
            </a:xfrm>
            <a:custGeom>
              <a:avLst/>
              <a:gdLst/>
              <a:ahLst/>
              <a:cxnLst/>
              <a:rect l="l" t="t" r="r" b="b"/>
              <a:pathLst>
                <a:path w="1785" h="2867" extrusionOk="0">
                  <a:moveTo>
                    <a:pt x="1736" y="1"/>
                  </a:moveTo>
                  <a:cubicBezTo>
                    <a:pt x="1729" y="1"/>
                    <a:pt x="1724" y="4"/>
                    <a:pt x="1724" y="13"/>
                  </a:cubicBezTo>
                  <a:cubicBezTo>
                    <a:pt x="1146" y="925"/>
                    <a:pt x="508" y="1837"/>
                    <a:pt x="21" y="2810"/>
                  </a:cubicBezTo>
                  <a:cubicBezTo>
                    <a:pt x="0" y="2831"/>
                    <a:pt x="23" y="2866"/>
                    <a:pt x="49" y="2866"/>
                  </a:cubicBezTo>
                  <a:cubicBezTo>
                    <a:pt x="60" y="2866"/>
                    <a:pt x="73" y="2859"/>
                    <a:pt x="82" y="2840"/>
                  </a:cubicBezTo>
                  <a:cubicBezTo>
                    <a:pt x="690" y="1959"/>
                    <a:pt x="1237" y="986"/>
                    <a:pt x="1784" y="44"/>
                  </a:cubicBezTo>
                  <a:cubicBezTo>
                    <a:pt x="1784" y="22"/>
                    <a:pt x="1754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28;p31"/>
            <p:cNvSpPr/>
            <p:nvPr/>
          </p:nvSpPr>
          <p:spPr>
            <a:xfrm>
              <a:off x="3275430" y="2702305"/>
              <a:ext cx="62320" cy="43354"/>
            </a:xfrm>
            <a:custGeom>
              <a:avLst/>
              <a:gdLst/>
              <a:ahLst/>
              <a:cxnLst/>
              <a:rect l="l" t="t" r="r" b="b"/>
              <a:pathLst>
                <a:path w="2333" h="1623" extrusionOk="0">
                  <a:moveTo>
                    <a:pt x="2272" y="0"/>
                  </a:moveTo>
                  <a:cubicBezTo>
                    <a:pt x="1421" y="152"/>
                    <a:pt x="448" y="821"/>
                    <a:pt x="22" y="1550"/>
                  </a:cubicBezTo>
                  <a:cubicBezTo>
                    <a:pt x="0" y="1595"/>
                    <a:pt x="27" y="1623"/>
                    <a:pt x="55" y="1623"/>
                  </a:cubicBezTo>
                  <a:cubicBezTo>
                    <a:pt x="65" y="1623"/>
                    <a:pt x="75" y="1619"/>
                    <a:pt x="83" y="1611"/>
                  </a:cubicBezTo>
                  <a:cubicBezTo>
                    <a:pt x="418" y="1277"/>
                    <a:pt x="722" y="912"/>
                    <a:pt x="1117" y="638"/>
                  </a:cubicBezTo>
                  <a:cubicBezTo>
                    <a:pt x="1481" y="395"/>
                    <a:pt x="1907" y="243"/>
                    <a:pt x="2302" y="61"/>
                  </a:cubicBezTo>
                  <a:cubicBezTo>
                    <a:pt x="2333" y="31"/>
                    <a:pt x="2302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29;p31"/>
            <p:cNvSpPr/>
            <p:nvPr/>
          </p:nvSpPr>
          <p:spPr>
            <a:xfrm>
              <a:off x="3406962" y="2700328"/>
              <a:ext cx="34486" cy="65633"/>
            </a:xfrm>
            <a:custGeom>
              <a:avLst/>
              <a:gdLst/>
              <a:ahLst/>
              <a:cxnLst/>
              <a:rect l="l" t="t" r="r" b="b"/>
              <a:pathLst>
                <a:path w="1291" h="2457" extrusionOk="0">
                  <a:moveTo>
                    <a:pt x="1226" y="1"/>
                  </a:moveTo>
                  <a:cubicBezTo>
                    <a:pt x="1216" y="1"/>
                    <a:pt x="1208" y="4"/>
                    <a:pt x="1208" y="13"/>
                  </a:cubicBezTo>
                  <a:cubicBezTo>
                    <a:pt x="782" y="773"/>
                    <a:pt x="296" y="1563"/>
                    <a:pt x="23" y="2384"/>
                  </a:cubicBezTo>
                  <a:cubicBezTo>
                    <a:pt x="0" y="2429"/>
                    <a:pt x="43" y="2457"/>
                    <a:pt x="80" y="2457"/>
                  </a:cubicBezTo>
                  <a:cubicBezTo>
                    <a:pt x="93" y="2457"/>
                    <a:pt x="106" y="2453"/>
                    <a:pt x="114" y="2445"/>
                  </a:cubicBezTo>
                  <a:cubicBezTo>
                    <a:pt x="539" y="1685"/>
                    <a:pt x="874" y="834"/>
                    <a:pt x="1269" y="44"/>
                  </a:cubicBezTo>
                  <a:cubicBezTo>
                    <a:pt x="1290" y="22"/>
                    <a:pt x="1251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30;p31"/>
            <p:cNvSpPr/>
            <p:nvPr/>
          </p:nvSpPr>
          <p:spPr>
            <a:xfrm>
              <a:off x="3415163" y="2750120"/>
              <a:ext cx="24896" cy="80004"/>
            </a:xfrm>
            <a:custGeom>
              <a:avLst/>
              <a:gdLst/>
              <a:ahLst/>
              <a:cxnLst/>
              <a:rect l="l" t="t" r="r" b="b"/>
              <a:pathLst>
                <a:path w="932" h="2995" extrusionOk="0">
                  <a:moveTo>
                    <a:pt x="52" y="1"/>
                  </a:moveTo>
                  <a:cubicBezTo>
                    <a:pt x="28" y="1"/>
                    <a:pt x="1" y="27"/>
                    <a:pt x="20" y="64"/>
                  </a:cubicBezTo>
                  <a:cubicBezTo>
                    <a:pt x="232" y="1007"/>
                    <a:pt x="445" y="2101"/>
                    <a:pt x="871" y="2982"/>
                  </a:cubicBezTo>
                  <a:cubicBezTo>
                    <a:pt x="871" y="2991"/>
                    <a:pt x="876" y="2995"/>
                    <a:pt x="883" y="2995"/>
                  </a:cubicBezTo>
                  <a:cubicBezTo>
                    <a:pt x="901" y="2995"/>
                    <a:pt x="931" y="2973"/>
                    <a:pt x="931" y="2952"/>
                  </a:cubicBezTo>
                  <a:cubicBezTo>
                    <a:pt x="779" y="1979"/>
                    <a:pt x="384" y="976"/>
                    <a:pt x="80" y="34"/>
                  </a:cubicBezTo>
                  <a:cubicBezTo>
                    <a:pt x="80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31;p31"/>
            <p:cNvSpPr/>
            <p:nvPr/>
          </p:nvSpPr>
          <p:spPr>
            <a:xfrm>
              <a:off x="3435384" y="2827987"/>
              <a:ext cx="74501" cy="57913"/>
            </a:xfrm>
            <a:custGeom>
              <a:avLst/>
              <a:gdLst/>
              <a:ahLst/>
              <a:cxnLst/>
              <a:rect l="l" t="t" r="r" b="b"/>
              <a:pathLst>
                <a:path w="2789" h="2168" extrusionOk="0">
                  <a:moveTo>
                    <a:pt x="69" y="0"/>
                  </a:moveTo>
                  <a:cubicBezTo>
                    <a:pt x="38" y="0"/>
                    <a:pt x="1" y="71"/>
                    <a:pt x="53" y="98"/>
                  </a:cubicBezTo>
                  <a:cubicBezTo>
                    <a:pt x="539" y="280"/>
                    <a:pt x="995" y="493"/>
                    <a:pt x="1481" y="736"/>
                  </a:cubicBezTo>
                  <a:cubicBezTo>
                    <a:pt x="1694" y="827"/>
                    <a:pt x="1937" y="918"/>
                    <a:pt x="2120" y="1040"/>
                  </a:cubicBezTo>
                  <a:cubicBezTo>
                    <a:pt x="2363" y="1222"/>
                    <a:pt x="2545" y="1435"/>
                    <a:pt x="2545" y="1709"/>
                  </a:cubicBezTo>
                  <a:cubicBezTo>
                    <a:pt x="2545" y="1952"/>
                    <a:pt x="2545" y="1921"/>
                    <a:pt x="2515" y="2104"/>
                  </a:cubicBezTo>
                  <a:cubicBezTo>
                    <a:pt x="2515" y="2141"/>
                    <a:pt x="2550" y="2167"/>
                    <a:pt x="2576" y="2167"/>
                  </a:cubicBezTo>
                  <a:cubicBezTo>
                    <a:pt x="2593" y="2167"/>
                    <a:pt x="2606" y="2157"/>
                    <a:pt x="2606" y="2134"/>
                  </a:cubicBezTo>
                  <a:cubicBezTo>
                    <a:pt x="2788" y="1587"/>
                    <a:pt x="2667" y="1222"/>
                    <a:pt x="2181" y="949"/>
                  </a:cubicBezTo>
                  <a:cubicBezTo>
                    <a:pt x="1542" y="554"/>
                    <a:pt x="813" y="250"/>
                    <a:pt x="83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32;p31"/>
            <p:cNvSpPr/>
            <p:nvPr/>
          </p:nvSpPr>
          <p:spPr>
            <a:xfrm>
              <a:off x="3254327" y="2744991"/>
              <a:ext cx="21477" cy="24255"/>
            </a:xfrm>
            <a:custGeom>
              <a:avLst/>
              <a:gdLst/>
              <a:ahLst/>
              <a:cxnLst/>
              <a:rect l="l" t="t" r="r" b="b"/>
              <a:pathLst>
                <a:path w="804" h="908" extrusionOk="0">
                  <a:moveTo>
                    <a:pt x="777" y="0"/>
                  </a:moveTo>
                  <a:cubicBezTo>
                    <a:pt x="769" y="0"/>
                    <a:pt x="761" y="4"/>
                    <a:pt x="752" y="13"/>
                  </a:cubicBezTo>
                  <a:cubicBezTo>
                    <a:pt x="478" y="256"/>
                    <a:pt x="235" y="560"/>
                    <a:pt x="22" y="864"/>
                  </a:cubicBezTo>
                  <a:cubicBezTo>
                    <a:pt x="1" y="886"/>
                    <a:pt x="25" y="907"/>
                    <a:pt x="52" y="907"/>
                  </a:cubicBezTo>
                  <a:cubicBezTo>
                    <a:pt x="63" y="907"/>
                    <a:pt x="74" y="903"/>
                    <a:pt x="83" y="895"/>
                  </a:cubicBezTo>
                  <a:cubicBezTo>
                    <a:pt x="357" y="651"/>
                    <a:pt x="600" y="347"/>
                    <a:pt x="782" y="43"/>
                  </a:cubicBezTo>
                  <a:cubicBezTo>
                    <a:pt x="804" y="22"/>
                    <a:pt x="79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33;p31"/>
            <p:cNvSpPr/>
            <p:nvPr/>
          </p:nvSpPr>
          <p:spPr>
            <a:xfrm>
              <a:off x="3259777" y="2768071"/>
              <a:ext cx="59996" cy="50513"/>
            </a:xfrm>
            <a:custGeom>
              <a:avLst/>
              <a:gdLst/>
              <a:ahLst/>
              <a:cxnLst/>
              <a:rect l="l" t="t" r="r" b="b"/>
              <a:pathLst>
                <a:path w="2246" h="1891" extrusionOk="0">
                  <a:moveTo>
                    <a:pt x="6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05" y="426"/>
                    <a:pt x="730" y="730"/>
                    <a:pt x="1125" y="1034"/>
                  </a:cubicBezTo>
                  <a:cubicBezTo>
                    <a:pt x="1460" y="1338"/>
                    <a:pt x="1794" y="1611"/>
                    <a:pt x="2128" y="1885"/>
                  </a:cubicBezTo>
                  <a:cubicBezTo>
                    <a:pt x="2137" y="1889"/>
                    <a:pt x="2145" y="1891"/>
                    <a:pt x="2153" y="1891"/>
                  </a:cubicBezTo>
                  <a:cubicBezTo>
                    <a:pt x="2204" y="1891"/>
                    <a:pt x="2246" y="1820"/>
                    <a:pt x="2219" y="1793"/>
                  </a:cubicBezTo>
                  <a:cubicBezTo>
                    <a:pt x="1855" y="1459"/>
                    <a:pt x="1460" y="1155"/>
                    <a:pt x="1095" y="821"/>
                  </a:cubicBezTo>
                  <a:cubicBezTo>
                    <a:pt x="760" y="547"/>
                    <a:pt x="426" y="21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34;p31"/>
            <p:cNvSpPr/>
            <p:nvPr/>
          </p:nvSpPr>
          <p:spPr>
            <a:xfrm>
              <a:off x="3316033" y="2803786"/>
              <a:ext cx="11967" cy="13356"/>
            </a:xfrm>
            <a:custGeom>
              <a:avLst/>
              <a:gdLst/>
              <a:ahLst/>
              <a:cxnLst/>
              <a:rect l="l" t="t" r="r" b="b"/>
              <a:pathLst>
                <a:path w="448" h="500" extrusionOk="0">
                  <a:moveTo>
                    <a:pt x="387" y="1"/>
                  </a:moveTo>
                  <a:cubicBezTo>
                    <a:pt x="296" y="61"/>
                    <a:pt x="235" y="153"/>
                    <a:pt x="174" y="213"/>
                  </a:cubicBezTo>
                  <a:cubicBezTo>
                    <a:pt x="113" y="305"/>
                    <a:pt x="22" y="365"/>
                    <a:pt x="22" y="456"/>
                  </a:cubicBezTo>
                  <a:cubicBezTo>
                    <a:pt x="1" y="478"/>
                    <a:pt x="25" y="499"/>
                    <a:pt x="52" y="499"/>
                  </a:cubicBezTo>
                  <a:cubicBezTo>
                    <a:pt x="63" y="499"/>
                    <a:pt x="74" y="496"/>
                    <a:pt x="83" y="487"/>
                  </a:cubicBezTo>
                  <a:cubicBezTo>
                    <a:pt x="144" y="456"/>
                    <a:pt x="205" y="365"/>
                    <a:pt x="265" y="274"/>
                  </a:cubicBezTo>
                  <a:cubicBezTo>
                    <a:pt x="326" y="213"/>
                    <a:pt x="387" y="122"/>
                    <a:pt x="448" y="31"/>
                  </a:cubicBezTo>
                  <a:cubicBezTo>
                    <a:pt x="448" y="1"/>
                    <a:pt x="41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235;p31"/>
            <p:cNvSpPr/>
            <p:nvPr/>
          </p:nvSpPr>
          <p:spPr>
            <a:xfrm>
              <a:off x="3374560" y="2640359"/>
              <a:ext cx="69319" cy="60504"/>
            </a:xfrm>
            <a:custGeom>
              <a:avLst/>
              <a:gdLst/>
              <a:ahLst/>
              <a:cxnLst/>
              <a:rect l="l" t="t" r="r" b="b"/>
              <a:pathLst>
                <a:path w="2595" h="2265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20" y="70"/>
                  </a:lnTo>
                  <a:cubicBezTo>
                    <a:pt x="962" y="647"/>
                    <a:pt x="1509" y="1772"/>
                    <a:pt x="2512" y="2258"/>
                  </a:cubicBezTo>
                  <a:cubicBezTo>
                    <a:pt x="2521" y="2263"/>
                    <a:pt x="2529" y="2264"/>
                    <a:pt x="2536" y="2264"/>
                  </a:cubicBezTo>
                  <a:cubicBezTo>
                    <a:pt x="2580" y="2264"/>
                    <a:pt x="2595" y="2193"/>
                    <a:pt x="2543" y="2167"/>
                  </a:cubicBezTo>
                  <a:cubicBezTo>
                    <a:pt x="1631" y="1559"/>
                    <a:pt x="1053" y="526"/>
                    <a:pt x="81" y="9"/>
                  </a:cubicBezTo>
                  <a:cubicBezTo>
                    <a:pt x="69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236;p31"/>
            <p:cNvSpPr/>
            <p:nvPr/>
          </p:nvSpPr>
          <p:spPr>
            <a:xfrm>
              <a:off x="3329843" y="2622889"/>
              <a:ext cx="46079" cy="17737"/>
            </a:xfrm>
            <a:custGeom>
              <a:avLst/>
              <a:gdLst/>
              <a:ahLst/>
              <a:cxnLst/>
              <a:rect l="l" t="t" r="r" b="b"/>
              <a:pathLst>
                <a:path w="1725" h="664" extrusionOk="0">
                  <a:moveTo>
                    <a:pt x="848" y="0"/>
                  </a:moveTo>
                  <a:cubicBezTo>
                    <a:pt x="576" y="0"/>
                    <a:pt x="289" y="88"/>
                    <a:pt x="52" y="238"/>
                  </a:cubicBezTo>
                  <a:cubicBezTo>
                    <a:pt x="0" y="264"/>
                    <a:pt x="15" y="335"/>
                    <a:pt x="59" y="335"/>
                  </a:cubicBezTo>
                  <a:cubicBezTo>
                    <a:pt x="66" y="335"/>
                    <a:pt x="74" y="333"/>
                    <a:pt x="83" y="329"/>
                  </a:cubicBezTo>
                  <a:cubicBezTo>
                    <a:pt x="335" y="190"/>
                    <a:pt x="597" y="109"/>
                    <a:pt x="841" y="109"/>
                  </a:cubicBezTo>
                  <a:cubicBezTo>
                    <a:pt x="1187" y="109"/>
                    <a:pt x="1498" y="271"/>
                    <a:pt x="1694" y="663"/>
                  </a:cubicBezTo>
                  <a:cubicBezTo>
                    <a:pt x="1694" y="663"/>
                    <a:pt x="1724" y="663"/>
                    <a:pt x="1724" y="633"/>
                  </a:cubicBezTo>
                  <a:cubicBezTo>
                    <a:pt x="1598" y="184"/>
                    <a:pt x="1239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37;p31"/>
            <p:cNvSpPr/>
            <p:nvPr/>
          </p:nvSpPr>
          <p:spPr>
            <a:xfrm>
              <a:off x="3331232" y="2629487"/>
              <a:ext cx="6518" cy="13890"/>
            </a:xfrm>
            <a:custGeom>
              <a:avLst/>
              <a:gdLst/>
              <a:ahLst/>
              <a:cxnLst/>
              <a:rect l="l" t="t" r="r" b="b"/>
              <a:pathLst>
                <a:path w="244" h="520" extrusionOk="0">
                  <a:moveTo>
                    <a:pt x="39" y="1"/>
                  </a:moveTo>
                  <a:cubicBezTo>
                    <a:pt x="21" y="1"/>
                    <a:pt x="0" y="16"/>
                    <a:pt x="0" y="51"/>
                  </a:cubicBezTo>
                  <a:cubicBezTo>
                    <a:pt x="31" y="142"/>
                    <a:pt x="61" y="203"/>
                    <a:pt x="92" y="294"/>
                  </a:cubicBezTo>
                  <a:cubicBezTo>
                    <a:pt x="122" y="386"/>
                    <a:pt x="122" y="446"/>
                    <a:pt x="183" y="507"/>
                  </a:cubicBezTo>
                  <a:cubicBezTo>
                    <a:pt x="192" y="516"/>
                    <a:pt x="201" y="520"/>
                    <a:pt x="209" y="520"/>
                  </a:cubicBezTo>
                  <a:cubicBezTo>
                    <a:pt x="228" y="520"/>
                    <a:pt x="244" y="498"/>
                    <a:pt x="244" y="477"/>
                  </a:cubicBezTo>
                  <a:cubicBezTo>
                    <a:pt x="244" y="416"/>
                    <a:pt x="183" y="325"/>
                    <a:pt x="152" y="264"/>
                  </a:cubicBezTo>
                  <a:cubicBezTo>
                    <a:pt x="122" y="173"/>
                    <a:pt x="92" y="112"/>
                    <a:pt x="61" y="21"/>
                  </a:cubicBezTo>
                  <a:cubicBezTo>
                    <a:pt x="61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38;p31"/>
            <p:cNvSpPr/>
            <p:nvPr/>
          </p:nvSpPr>
          <p:spPr>
            <a:xfrm>
              <a:off x="3334652" y="2631116"/>
              <a:ext cx="38813" cy="10445"/>
            </a:xfrm>
            <a:custGeom>
              <a:avLst/>
              <a:gdLst/>
              <a:ahLst/>
              <a:cxnLst/>
              <a:rect l="l" t="t" r="r" b="b"/>
              <a:pathLst>
                <a:path w="1453" h="391" extrusionOk="0">
                  <a:moveTo>
                    <a:pt x="925" y="0"/>
                  </a:moveTo>
                  <a:cubicBezTo>
                    <a:pt x="612" y="0"/>
                    <a:pt x="289" y="88"/>
                    <a:pt x="55" y="264"/>
                  </a:cubicBezTo>
                  <a:cubicBezTo>
                    <a:pt x="1" y="291"/>
                    <a:pt x="19" y="390"/>
                    <a:pt x="66" y="390"/>
                  </a:cubicBezTo>
                  <a:cubicBezTo>
                    <a:pt x="72" y="390"/>
                    <a:pt x="78" y="389"/>
                    <a:pt x="85" y="385"/>
                  </a:cubicBezTo>
                  <a:cubicBezTo>
                    <a:pt x="298" y="294"/>
                    <a:pt x="480" y="203"/>
                    <a:pt x="693" y="173"/>
                  </a:cubicBezTo>
                  <a:cubicBezTo>
                    <a:pt x="796" y="147"/>
                    <a:pt x="893" y="138"/>
                    <a:pt x="990" y="138"/>
                  </a:cubicBezTo>
                  <a:cubicBezTo>
                    <a:pt x="1122" y="138"/>
                    <a:pt x="1252" y="155"/>
                    <a:pt x="1392" y="173"/>
                  </a:cubicBezTo>
                  <a:cubicBezTo>
                    <a:pt x="1453" y="173"/>
                    <a:pt x="1453" y="112"/>
                    <a:pt x="1423" y="81"/>
                  </a:cubicBezTo>
                  <a:cubicBezTo>
                    <a:pt x="1271" y="27"/>
                    <a:pt x="1099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39;p31"/>
            <p:cNvSpPr/>
            <p:nvPr/>
          </p:nvSpPr>
          <p:spPr>
            <a:xfrm>
              <a:off x="3334304" y="2624144"/>
              <a:ext cx="34299" cy="13597"/>
            </a:xfrm>
            <a:custGeom>
              <a:avLst/>
              <a:gdLst/>
              <a:ahLst/>
              <a:cxnLst/>
              <a:rect l="l" t="t" r="r" b="b"/>
              <a:pathLst>
                <a:path w="1284" h="509" extrusionOk="0">
                  <a:moveTo>
                    <a:pt x="815" y="1"/>
                  </a:moveTo>
                  <a:cubicBezTo>
                    <a:pt x="545" y="1"/>
                    <a:pt x="296" y="64"/>
                    <a:pt x="68" y="191"/>
                  </a:cubicBezTo>
                  <a:cubicBezTo>
                    <a:pt x="0" y="236"/>
                    <a:pt x="16" y="331"/>
                    <a:pt x="66" y="365"/>
                  </a:cubicBezTo>
                  <a:lnTo>
                    <a:pt x="66" y="365"/>
                  </a:lnTo>
                  <a:cubicBezTo>
                    <a:pt x="9" y="421"/>
                    <a:pt x="55" y="509"/>
                    <a:pt x="134" y="509"/>
                  </a:cubicBezTo>
                  <a:cubicBezTo>
                    <a:pt x="151" y="509"/>
                    <a:pt x="170" y="504"/>
                    <a:pt x="189" y="494"/>
                  </a:cubicBezTo>
                  <a:cubicBezTo>
                    <a:pt x="220" y="477"/>
                    <a:pt x="250" y="461"/>
                    <a:pt x="282" y="445"/>
                  </a:cubicBezTo>
                  <a:lnTo>
                    <a:pt x="282" y="445"/>
                  </a:lnTo>
                  <a:cubicBezTo>
                    <a:pt x="393" y="402"/>
                    <a:pt x="528" y="396"/>
                    <a:pt x="645" y="373"/>
                  </a:cubicBezTo>
                  <a:cubicBezTo>
                    <a:pt x="828" y="342"/>
                    <a:pt x="1010" y="282"/>
                    <a:pt x="1192" y="282"/>
                  </a:cubicBezTo>
                  <a:cubicBezTo>
                    <a:pt x="1253" y="282"/>
                    <a:pt x="1284" y="191"/>
                    <a:pt x="1223" y="160"/>
                  </a:cubicBezTo>
                  <a:cubicBezTo>
                    <a:pt x="1182" y="154"/>
                    <a:pt x="1143" y="152"/>
                    <a:pt x="1104" y="152"/>
                  </a:cubicBezTo>
                  <a:cubicBezTo>
                    <a:pt x="1072" y="152"/>
                    <a:pt x="1041" y="154"/>
                    <a:pt x="1011" y="156"/>
                  </a:cubicBezTo>
                  <a:lnTo>
                    <a:pt x="1011" y="156"/>
                  </a:lnTo>
                  <a:cubicBezTo>
                    <a:pt x="1100" y="133"/>
                    <a:pt x="1090" y="8"/>
                    <a:pt x="980" y="8"/>
                  </a:cubicBezTo>
                  <a:cubicBezTo>
                    <a:pt x="924" y="3"/>
                    <a:pt x="86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40;p31"/>
            <p:cNvSpPr/>
            <p:nvPr/>
          </p:nvSpPr>
          <p:spPr>
            <a:xfrm>
              <a:off x="3276819" y="2746941"/>
              <a:ext cx="228205" cy="138077"/>
            </a:xfrm>
            <a:custGeom>
              <a:avLst/>
              <a:gdLst/>
              <a:ahLst/>
              <a:cxnLst/>
              <a:rect l="l" t="t" r="r" b="b"/>
              <a:pathLst>
                <a:path w="8543" h="5169" extrusionOk="0">
                  <a:moveTo>
                    <a:pt x="1" y="1"/>
                  </a:moveTo>
                  <a:cubicBezTo>
                    <a:pt x="1855" y="2402"/>
                    <a:pt x="5411" y="4986"/>
                    <a:pt x="8481" y="5168"/>
                  </a:cubicBezTo>
                  <a:cubicBezTo>
                    <a:pt x="8542" y="5168"/>
                    <a:pt x="8542" y="5077"/>
                    <a:pt x="8481" y="5077"/>
                  </a:cubicBezTo>
                  <a:cubicBezTo>
                    <a:pt x="5381" y="4925"/>
                    <a:pt x="2037" y="2220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41;p31"/>
            <p:cNvSpPr/>
            <p:nvPr/>
          </p:nvSpPr>
          <p:spPr>
            <a:xfrm>
              <a:off x="3499307" y="2886007"/>
              <a:ext cx="4888" cy="20729"/>
            </a:xfrm>
            <a:custGeom>
              <a:avLst/>
              <a:gdLst/>
              <a:ahLst/>
              <a:cxnLst/>
              <a:rect l="l" t="t" r="r" b="b"/>
              <a:pathLst>
                <a:path w="183" h="776" extrusionOk="0">
                  <a:moveTo>
                    <a:pt x="152" y="0"/>
                  </a:moveTo>
                  <a:cubicBezTo>
                    <a:pt x="137" y="0"/>
                    <a:pt x="122" y="8"/>
                    <a:pt x="122" y="23"/>
                  </a:cubicBezTo>
                  <a:cubicBezTo>
                    <a:pt x="122" y="175"/>
                    <a:pt x="91" y="296"/>
                    <a:pt x="61" y="418"/>
                  </a:cubicBezTo>
                  <a:cubicBezTo>
                    <a:pt x="31" y="540"/>
                    <a:pt x="0" y="631"/>
                    <a:pt x="0" y="752"/>
                  </a:cubicBezTo>
                  <a:cubicBezTo>
                    <a:pt x="0" y="768"/>
                    <a:pt x="8" y="775"/>
                    <a:pt x="19" y="775"/>
                  </a:cubicBezTo>
                  <a:cubicBezTo>
                    <a:pt x="31" y="775"/>
                    <a:pt x="46" y="768"/>
                    <a:pt x="61" y="752"/>
                  </a:cubicBezTo>
                  <a:cubicBezTo>
                    <a:pt x="183" y="570"/>
                    <a:pt x="183" y="266"/>
                    <a:pt x="183" y="23"/>
                  </a:cubicBezTo>
                  <a:cubicBezTo>
                    <a:pt x="183" y="8"/>
                    <a:pt x="167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42;p31"/>
            <p:cNvSpPr/>
            <p:nvPr/>
          </p:nvSpPr>
          <p:spPr>
            <a:xfrm>
              <a:off x="3316621" y="2805335"/>
              <a:ext cx="184343" cy="104847"/>
            </a:xfrm>
            <a:custGeom>
              <a:avLst/>
              <a:gdLst/>
              <a:ahLst/>
              <a:cxnLst/>
              <a:rect l="l" t="t" r="r" b="b"/>
              <a:pathLst>
                <a:path w="6901" h="3925" extrusionOk="0">
                  <a:moveTo>
                    <a:pt x="395" y="1"/>
                  </a:moveTo>
                  <a:cubicBezTo>
                    <a:pt x="378" y="1"/>
                    <a:pt x="365" y="11"/>
                    <a:pt x="365" y="34"/>
                  </a:cubicBezTo>
                  <a:cubicBezTo>
                    <a:pt x="0" y="1189"/>
                    <a:pt x="1003" y="1827"/>
                    <a:pt x="1915" y="2283"/>
                  </a:cubicBezTo>
                  <a:cubicBezTo>
                    <a:pt x="3405" y="3043"/>
                    <a:pt x="5107" y="3772"/>
                    <a:pt x="6779" y="3924"/>
                  </a:cubicBezTo>
                  <a:cubicBezTo>
                    <a:pt x="6900" y="3924"/>
                    <a:pt x="6900" y="3742"/>
                    <a:pt x="6779" y="3742"/>
                  </a:cubicBezTo>
                  <a:cubicBezTo>
                    <a:pt x="5168" y="3681"/>
                    <a:pt x="91" y="2344"/>
                    <a:pt x="456" y="64"/>
                  </a:cubicBezTo>
                  <a:cubicBezTo>
                    <a:pt x="456" y="27"/>
                    <a:pt x="421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43;p31"/>
            <p:cNvSpPr/>
            <p:nvPr/>
          </p:nvSpPr>
          <p:spPr>
            <a:xfrm>
              <a:off x="3855252" y="1488649"/>
              <a:ext cx="7827" cy="65659"/>
            </a:xfrm>
            <a:custGeom>
              <a:avLst/>
              <a:gdLst/>
              <a:ahLst/>
              <a:cxnLst/>
              <a:rect l="l" t="t" r="r" b="b"/>
              <a:pathLst>
                <a:path w="293" h="2458" extrusionOk="0">
                  <a:moveTo>
                    <a:pt x="99" y="0"/>
                  </a:moveTo>
                  <a:cubicBezTo>
                    <a:pt x="87" y="0"/>
                    <a:pt x="80" y="8"/>
                    <a:pt x="80" y="23"/>
                  </a:cubicBezTo>
                  <a:cubicBezTo>
                    <a:pt x="171" y="813"/>
                    <a:pt x="171" y="1604"/>
                    <a:pt x="19" y="2394"/>
                  </a:cubicBezTo>
                  <a:cubicBezTo>
                    <a:pt x="0" y="2432"/>
                    <a:pt x="39" y="2458"/>
                    <a:pt x="72" y="2458"/>
                  </a:cubicBezTo>
                  <a:cubicBezTo>
                    <a:pt x="92" y="2458"/>
                    <a:pt x="110" y="2448"/>
                    <a:pt x="110" y="2424"/>
                  </a:cubicBezTo>
                  <a:cubicBezTo>
                    <a:pt x="293" y="1634"/>
                    <a:pt x="293" y="813"/>
                    <a:pt x="141" y="23"/>
                  </a:cubicBezTo>
                  <a:cubicBezTo>
                    <a:pt x="125" y="8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44;p31"/>
            <p:cNvSpPr/>
            <p:nvPr/>
          </p:nvSpPr>
          <p:spPr>
            <a:xfrm>
              <a:off x="3854931" y="1550435"/>
              <a:ext cx="13009" cy="27354"/>
            </a:xfrm>
            <a:custGeom>
              <a:avLst/>
              <a:gdLst/>
              <a:ahLst/>
              <a:cxnLst/>
              <a:rect l="l" t="t" r="r" b="b"/>
              <a:pathLst>
                <a:path w="487" h="1024" extrusionOk="0">
                  <a:moveTo>
                    <a:pt x="58" y="0"/>
                  </a:moveTo>
                  <a:cubicBezTo>
                    <a:pt x="32" y="0"/>
                    <a:pt x="1" y="15"/>
                    <a:pt x="1" y="51"/>
                  </a:cubicBezTo>
                  <a:cubicBezTo>
                    <a:pt x="1" y="355"/>
                    <a:pt x="153" y="810"/>
                    <a:pt x="396" y="1023"/>
                  </a:cubicBezTo>
                  <a:cubicBezTo>
                    <a:pt x="426" y="1023"/>
                    <a:pt x="487" y="1023"/>
                    <a:pt x="457" y="962"/>
                  </a:cubicBezTo>
                  <a:cubicBezTo>
                    <a:pt x="396" y="810"/>
                    <a:pt x="305" y="689"/>
                    <a:pt x="244" y="507"/>
                  </a:cubicBezTo>
                  <a:cubicBezTo>
                    <a:pt x="183" y="355"/>
                    <a:pt x="122" y="203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45;p31"/>
            <p:cNvSpPr/>
            <p:nvPr/>
          </p:nvSpPr>
          <p:spPr>
            <a:xfrm>
              <a:off x="3846009" y="1575919"/>
              <a:ext cx="21797" cy="7480"/>
            </a:xfrm>
            <a:custGeom>
              <a:avLst/>
              <a:gdLst/>
              <a:ahLst/>
              <a:cxnLst/>
              <a:rect l="l" t="t" r="r" b="b"/>
              <a:pathLst>
                <a:path w="816" h="280" extrusionOk="0">
                  <a:moveTo>
                    <a:pt x="777" y="0"/>
                  </a:moveTo>
                  <a:cubicBezTo>
                    <a:pt x="772" y="0"/>
                    <a:pt x="766" y="3"/>
                    <a:pt x="760" y="8"/>
                  </a:cubicBezTo>
                  <a:cubicBezTo>
                    <a:pt x="639" y="69"/>
                    <a:pt x="517" y="100"/>
                    <a:pt x="395" y="130"/>
                  </a:cubicBezTo>
                  <a:cubicBezTo>
                    <a:pt x="274" y="160"/>
                    <a:pt x="152" y="130"/>
                    <a:pt x="31" y="191"/>
                  </a:cubicBezTo>
                  <a:cubicBezTo>
                    <a:pt x="0" y="191"/>
                    <a:pt x="0" y="221"/>
                    <a:pt x="31" y="252"/>
                  </a:cubicBezTo>
                  <a:cubicBezTo>
                    <a:pt x="76" y="271"/>
                    <a:pt x="128" y="279"/>
                    <a:pt x="184" y="279"/>
                  </a:cubicBezTo>
                  <a:cubicBezTo>
                    <a:pt x="391" y="279"/>
                    <a:pt x="647" y="165"/>
                    <a:pt x="791" y="69"/>
                  </a:cubicBezTo>
                  <a:cubicBezTo>
                    <a:pt x="815" y="45"/>
                    <a:pt x="80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46;p31"/>
            <p:cNvSpPr/>
            <p:nvPr/>
          </p:nvSpPr>
          <p:spPr>
            <a:xfrm>
              <a:off x="3830783" y="1582089"/>
              <a:ext cx="19794" cy="50647"/>
            </a:xfrm>
            <a:custGeom>
              <a:avLst/>
              <a:gdLst/>
              <a:ahLst/>
              <a:cxnLst/>
              <a:rect l="l" t="t" r="r" b="b"/>
              <a:pathLst>
                <a:path w="741" h="1896" extrusionOk="0">
                  <a:moveTo>
                    <a:pt x="693" y="1"/>
                  </a:moveTo>
                  <a:cubicBezTo>
                    <a:pt x="677" y="1"/>
                    <a:pt x="661" y="8"/>
                    <a:pt x="661" y="21"/>
                  </a:cubicBezTo>
                  <a:cubicBezTo>
                    <a:pt x="418" y="598"/>
                    <a:pt x="297" y="1267"/>
                    <a:pt x="23" y="1814"/>
                  </a:cubicBezTo>
                  <a:cubicBezTo>
                    <a:pt x="0" y="1837"/>
                    <a:pt x="47" y="1895"/>
                    <a:pt x="84" y="1895"/>
                  </a:cubicBezTo>
                  <a:cubicBezTo>
                    <a:pt x="96" y="1895"/>
                    <a:pt x="107" y="1889"/>
                    <a:pt x="114" y="1875"/>
                  </a:cubicBezTo>
                  <a:cubicBezTo>
                    <a:pt x="297" y="1662"/>
                    <a:pt x="327" y="1388"/>
                    <a:pt x="418" y="1145"/>
                  </a:cubicBezTo>
                  <a:cubicBezTo>
                    <a:pt x="540" y="781"/>
                    <a:pt x="631" y="416"/>
                    <a:pt x="722" y="51"/>
                  </a:cubicBezTo>
                  <a:cubicBezTo>
                    <a:pt x="740" y="15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47;p31"/>
            <p:cNvSpPr/>
            <p:nvPr/>
          </p:nvSpPr>
          <p:spPr>
            <a:xfrm>
              <a:off x="3790955" y="1612435"/>
              <a:ext cx="42900" cy="20969"/>
            </a:xfrm>
            <a:custGeom>
              <a:avLst/>
              <a:gdLst/>
              <a:ahLst/>
              <a:cxnLst/>
              <a:rect l="l" t="t" r="r" b="b"/>
              <a:pathLst>
                <a:path w="1606" h="785" extrusionOk="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349" y="475"/>
                    <a:pt x="865" y="784"/>
                    <a:pt x="1381" y="784"/>
                  </a:cubicBezTo>
                  <a:cubicBezTo>
                    <a:pt x="1446" y="784"/>
                    <a:pt x="1510" y="779"/>
                    <a:pt x="1575" y="769"/>
                  </a:cubicBezTo>
                  <a:cubicBezTo>
                    <a:pt x="1605" y="769"/>
                    <a:pt x="1605" y="708"/>
                    <a:pt x="1575" y="708"/>
                  </a:cubicBezTo>
                  <a:cubicBezTo>
                    <a:pt x="937" y="708"/>
                    <a:pt x="541" y="404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48;p31"/>
            <p:cNvSpPr/>
            <p:nvPr/>
          </p:nvSpPr>
          <p:spPr>
            <a:xfrm>
              <a:off x="3723425" y="1654373"/>
              <a:ext cx="90128" cy="93627"/>
            </a:xfrm>
            <a:custGeom>
              <a:avLst/>
              <a:gdLst/>
              <a:ahLst/>
              <a:cxnLst/>
              <a:rect l="l" t="t" r="r" b="b"/>
              <a:pathLst>
                <a:path w="3374" h="3505" extrusionOk="0">
                  <a:moveTo>
                    <a:pt x="1445" y="1"/>
                  </a:moveTo>
                  <a:cubicBezTo>
                    <a:pt x="963" y="1"/>
                    <a:pt x="461" y="139"/>
                    <a:pt x="30" y="293"/>
                  </a:cubicBezTo>
                  <a:cubicBezTo>
                    <a:pt x="4" y="293"/>
                    <a:pt x="0" y="360"/>
                    <a:pt x="38" y="360"/>
                  </a:cubicBezTo>
                  <a:cubicBezTo>
                    <a:pt x="44" y="360"/>
                    <a:pt x="52" y="359"/>
                    <a:pt x="60" y="354"/>
                  </a:cubicBezTo>
                  <a:cubicBezTo>
                    <a:pt x="496" y="235"/>
                    <a:pt x="973" y="122"/>
                    <a:pt x="1422" y="122"/>
                  </a:cubicBezTo>
                  <a:cubicBezTo>
                    <a:pt x="2006" y="122"/>
                    <a:pt x="2544" y="313"/>
                    <a:pt x="2887" y="932"/>
                  </a:cubicBezTo>
                  <a:cubicBezTo>
                    <a:pt x="3313" y="1692"/>
                    <a:pt x="3161" y="2634"/>
                    <a:pt x="3282" y="3485"/>
                  </a:cubicBezTo>
                  <a:cubicBezTo>
                    <a:pt x="3282" y="3498"/>
                    <a:pt x="3293" y="3505"/>
                    <a:pt x="3305" y="3505"/>
                  </a:cubicBezTo>
                  <a:cubicBezTo>
                    <a:pt x="3322" y="3505"/>
                    <a:pt x="3343" y="3490"/>
                    <a:pt x="3343" y="3455"/>
                  </a:cubicBezTo>
                  <a:cubicBezTo>
                    <a:pt x="3373" y="2543"/>
                    <a:pt x="3373" y="1236"/>
                    <a:pt x="2705" y="506"/>
                  </a:cubicBezTo>
                  <a:cubicBezTo>
                    <a:pt x="2360" y="132"/>
                    <a:pt x="1912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49;p31"/>
            <p:cNvSpPr/>
            <p:nvPr/>
          </p:nvSpPr>
          <p:spPr>
            <a:xfrm>
              <a:off x="3811897" y="1750084"/>
              <a:ext cx="17497" cy="175822"/>
            </a:xfrm>
            <a:custGeom>
              <a:avLst/>
              <a:gdLst/>
              <a:ahLst/>
              <a:cxnLst/>
              <a:rect l="l" t="t" r="r" b="b"/>
              <a:pathLst>
                <a:path w="655" h="6582" extrusionOk="0">
                  <a:moveTo>
                    <a:pt x="16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122" y="2212"/>
                    <a:pt x="335" y="4370"/>
                    <a:pt x="578" y="6559"/>
                  </a:cubicBezTo>
                  <a:cubicBezTo>
                    <a:pt x="578" y="6574"/>
                    <a:pt x="601" y="6581"/>
                    <a:pt x="620" y="6581"/>
                  </a:cubicBezTo>
                  <a:cubicBezTo>
                    <a:pt x="639" y="6581"/>
                    <a:pt x="654" y="6574"/>
                    <a:pt x="639" y="6559"/>
                  </a:cubicBezTo>
                  <a:cubicBezTo>
                    <a:pt x="487" y="4370"/>
                    <a:pt x="305" y="2182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50;p31"/>
            <p:cNvSpPr/>
            <p:nvPr/>
          </p:nvSpPr>
          <p:spPr>
            <a:xfrm>
              <a:off x="3826749" y="1898125"/>
              <a:ext cx="90742" cy="194761"/>
            </a:xfrm>
            <a:custGeom>
              <a:avLst/>
              <a:gdLst/>
              <a:ahLst/>
              <a:cxnLst/>
              <a:rect l="l" t="t" r="r" b="b"/>
              <a:pathLst>
                <a:path w="3397" h="7291" extrusionOk="0">
                  <a:moveTo>
                    <a:pt x="27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1238" y="2354"/>
                    <a:pt x="2211" y="4877"/>
                    <a:pt x="3305" y="7278"/>
                  </a:cubicBezTo>
                  <a:cubicBezTo>
                    <a:pt x="3314" y="7287"/>
                    <a:pt x="3325" y="7291"/>
                    <a:pt x="3337" y="7291"/>
                  </a:cubicBezTo>
                  <a:cubicBezTo>
                    <a:pt x="3366" y="7291"/>
                    <a:pt x="3396" y="7269"/>
                    <a:pt x="3396" y="7248"/>
                  </a:cubicBezTo>
                  <a:cubicBezTo>
                    <a:pt x="2879" y="6032"/>
                    <a:pt x="2302" y="4846"/>
                    <a:pt x="1755" y="3661"/>
                  </a:cubicBezTo>
                  <a:cubicBezTo>
                    <a:pt x="1208" y="2445"/>
                    <a:pt x="782" y="1108"/>
                    <a:pt x="53" y="13"/>
                  </a:cubicBezTo>
                  <a:cubicBezTo>
                    <a:pt x="44" y="5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51;p31"/>
            <p:cNvSpPr/>
            <p:nvPr/>
          </p:nvSpPr>
          <p:spPr>
            <a:xfrm>
              <a:off x="3915007" y="2089066"/>
              <a:ext cx="48750" cy="83396"/>
            </a:xfrm>
            <a:custGeom>
              <a:avLst/>
              <a:gdLst/>
              <a:ahLst/>
              <a:cxnLst/>
              <a:rect l="l" t="t" r="r" b="b"/>
              <a:pathLst>
                <a:path w="1825" h="3122" extrusionOk="0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548" y="860"/>
                    <a:pt x="1825" y="2045"/>
                    <a:pt x="1126" y="3078"/>
                  </a:cubicBezTo>
                  <a:cubicBezTo>
                    <a:pt x="1104" y="3100"/>
                    <a:pt x="1128" y="3121"/>
                    <a:pt x="1155" y="3121"/>
                  </a:cubicBezTo>
                  <a:cubicBezTo>
                    <a:pt x="1166" y="3121"/>
                    <a:pt x="1177" y="3118"/>
                    <a:pt x="1186" y="3109"/>
                  </a:cubicBezTo>
                  <a:cubicBezTo>
                    <a:pt x="1551" y="2866"/>
                    <a:pt x="1460" y="2197"/>
                    <a:pt x="1338" y="1832"/>
                  </a:cubicBezTo>
                  <a:cubicBezTo>
                    <a:pt x="1126" y="1163"/>
                    <a:pt x="518" y="525"/>
                    <a:pt x="62" y="8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52;p31"/>
            <p:cNvSpPr/>
            <p:nvPr/>
          </p:nvSpPr>
          <p:spPr>
            <a:xfrm>
              <a:off x="3925586" y="2149036"/>
              <a:ext cx="19500" cy="29250"/>
            </a:xfrm>
            <a:custGeom>
              <a:avLst/>
              <a:gdLst/>
              <a:ahLst/>
              <a:cxnLst/>
              <a:rect l="l" t="t" r="r" b="b"/>
              <a:pathLst>
                <a:path w="730" h="1095" extrusionOk="0">
                  <a:moveTo>
                    <a:pt x="546" y="0"/>
                  </a:moveTo>
                  <a:cubicBezTo>
                    <a:pt x="519" y="0"/>
                    <a:pt x="495" y="22"/>
                    <a:pt x="517" y="43"/>
                  </a:cubicBezTo>
                  <a:cubicBezTo>
                    <a:pt x="608" y="225"/>
                    <a:pt x="578" y="529"/>
                    <a:pt x="517" y="681"/>
                  </a:cubicBezTo>
                  <a:cubicBezTo>
                    <a:pt x="486" y="864"/>
                    <a:pt x="395" y="985"/>
                    <a:pt x="213" y="985"/>
                  </a:cubicBezTo>
                  <a:lnTo>
                    <a:pt x="30" y="985"/>
                  </a:lnTo>
                  <a:cubicBezTo>
                    <a:pt x="0" y="1016"/>
                    <a:pt x="0" y="1046"/>
                    <a:pt x="30" y="1077"/>
                  </a:cubicBezTo>
                  <a:cubicBezTo>
                    <a:pt x="79" y="1089"/>
                    <a:pt x="128" y="1095"/>
                    <a:pt x="175" y="1095"/>
                  </a:cubicBezTo>
                  <a:cubicBezTo>
                    <a:pt x="365" y="1095"/>
                    <a:pt x="535" y="998"/>
                    <a:pt x="608" y="803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69" y="4"/>
                    <a:pt x="55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253;p31"/>
            <p:cNvSpPr/>
            <p:nvPr/>
          </p:nvSpPr>
          <p:spPr>
            <a:xfrm>
              <a:off x="3915007" y="2154966"/>
              <a:ext cx="14665" cy="23801"/>
            </a:xfrm>
            <a:custGeom>
              <a:avLst/>
              <a:gdLst/>
              <a:ahLst/>
              <a:cxnLst/>
              <a:rect l="l" t="t" r="r" b="b"/>
              <a:pathLst>
                <a:path w="549" h="891" extrusionOk="0">
                  <a:moveTo>
                    <a:pt x="383" y="1"/>
                  </a:moveTo>
                  <a:cubicBezTo>
                    <a:pt x="358" y="1"/>
                    <a:pt x="335" y="27"/>
                    <a:pt x="335" y="64"/>
                  </a:cubicBezTo>
                  <a:cubicBezTo>
                    <a:pt x="366" y="216"/>
                    <a:pt x="396" y="399"/>
                    <a:pt x="366" y="551"/>
                  </a:cubicBezTo>
                  <a:cubicBezTo>
                    <a:pt x="335" y="733"/>
                    <a:pt x="183" y="733"/>
                    <a:pt x="62" y="794"/>
                  </a:cubicBezTo>
                  <a:cubicBezTo>
                    <a:pt x="1" y="824"/>
                    <a:pt x="31" y="885"/>
                    <a:pt x="62" y="885"/>
                  </a:cubicBezTo>
                  <a:cubicBezTo>
                    <a:pt x="85" y="889"/>
                    <a:pt x="108" y="891"/>
                    <a:pt x="131" y="891"/>
                  </a:cubicBezTo>
                  <a:cubicBezTo>
                    <a:pt x="282" y="891"/>
                    <a:pt x="404" y="805"/>
                    <a:pt x="457" y="672"/>
                  </a:cubicBezTo>
                  <a:cubicBezTo>
                    <a:pt x="548" y="459"/>
                    <a:pt x="457" y="216"/>
                    <a:pt x="426" y="34"/>
                  </a:cubicBezTo>
                  <a:cubicBezTo>
                    <a:pt x="415" y="11"/>
                    <a:pt x="39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254;p31"/>
            <p:cNvSpPr/>
            <p:nvPr/>
          </p:nvSpPr>
          <p:spPr>
            <a:xfrm>
              <a:off x="3907047" y="2153096"/>
              <a:ext cx="10445" cy="22492"/>
            </a:xfrm>
            <a:custGeom>
              <a:avLst/>
              <a:gdLst/>
              <a:ahLst/>
              <a:cxnLst/>
              <a:rect l="l" t="t" r="r" b="b"/>
              <a:pathLst>
                <a:path w="391" h="842" extrusionOk="0">
                  <a:moveTo>
                    <a:pt x="207" y="0"/>
                  </a:moveTo>
                  <a:cubicBezTo>
                    <a:pt x="180" y="0"/>
                    <a:pt x="156" y="22"/>
                    <a:pt x="177" y="43"/>
                  </a:cubicBezTo>
                  <a:cubicBezTo>
                    <a:pt x="208" y="165"/>
                    <a:pt x="238" y="286"/>
                    <a:pt x="208" y="438"/>
                  </a:cubicBezTo>
                  <a:cubicBezTo>
                    <a:pt x="177" y="560"/>
                    <a:pt x="86" y="651"/>
                    <a:pt x="25" y="742"/>
                  </a:cubicBezTo>
                  <a:cubicBezTo>
                    <a:pt x="1" y="792"/>
                    <a:pt x="36" y="841"/>
                    <a:pt x="67" y="841"/>
                  </a:cubicBezTo>
                  <a:cubicBezTo>
                    <a:pt x="74" y="841"/>
                    <a:pt x="81" y="839"/>
                    <a:pt x="86" y="833"/>
                  </a:cubicBezTo>
                  <a:cubicBezTo>
                    <a:pt x="360" y="651"/>
                    <a:pt x="390" y="256"/>
                    <a:pt x="238" y="13"/>
                  </a:cubicBezTo>
                  <a:cubicBezTo>
                    <a:pt x="229" y="4"/>
                    <a:pt x="21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55;p31"/>
            <p:cNvSpPr/>
            <p:nvPr/>
          </p:nvSpPr>
          <p:spPr>
            <a:xfrm>
              <a:off x="3871974" y="2097614"/>
              <a:ext cx="40149" cy="78775"/>
            </a:xfrm>
            <a:custGeom>
              <a:avLst/>
              <a:gdLst/>
              <a:ahLst/>
              <a:cxnLst/>
              <a:rect l="l" t="t" r="r" b="b"/>
              <a:pathLst>
                <a:path w="1503" h="2949" extrusionOk="0">
                  <a:moveTo>
                    <a:pt x="225" y="0"/>
                  </a:moveTo>
                  <a:cubicBezTo>
                    <a:pt x="214" y="0"/>
                    <a:pt x="198" y="8"/>
                    <a:pt x="183" y="23"/>
                  </a:cubicBezTo>
                  <a:cubicBezTo>
                    <a:pt x="1" y="1056"/>
                    <a:pt x="822" y="2120"/>
                    <a:pt x="1338" y="2910"/>
                  </a:cubicBezTo>
                  <a:cubicBezTo>
                    <a:pt x="1357" y="2938"/>
                    <a:pt x="1381" y="2949"/>
                    <a:pt x="1404" y="2949"/>
                  </a:cubicBezTo>
                  <a:cubicBezTo>
                    <a:pt x="1456" y="2949"/>
                    <a:pt x="1502" y="2892"/>
                    <a:pt x="1460" y="2850"/>
                  </a:cubicBezTo>
                  <a:cubicBezTo>
                    <a:pt x="1004" y="1999"/>
                    <a:pt x="153" y="1056"/>
                    <a:pt x="244" y="23"/>
                  </a:cubicBezTo>
                  <a:cubicBezTo>
                    <a:pt x="244" y="8"/>
                    <a:pt x="236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56;p31"/>
            <p:cNvSpPr/>
            <p:nvPr/>
          </p:nvSpPr>
          <p:spPr>
            <a:xfrm>
              <a:off x="3776183" y="1911935"/>
              <a:ext cx="22732" cy="36329"/>
            </a:xfrm>
            <a:custGeom>
              <a:avLst/>
              <a:gdLst/>
              <a:ahLst/>
              <a:cxnLst/>
              <a:rect l="l" t="t" r="r" b="b"/>
              <a:pathLst>
                <a:path w="851" h="1360" extrusionOk="0">
                  <a:moveTo>
                    <a:pt x="148" y="1"/>
                  </a:moveTo>
                  <a:cubicBezTo>
                    <a:pt x="140" y="1"/>
                    <a:pt x="131" y="4"/>
                    <a:pt x="122" y="13"/>
                  </a:cubicBezTo>
                  <a:cubicBezTo>
                    <a:pt x="0" y="530"/>
                    <a:pt x="243" y="1229"/>
                    <a:pt x="821" y="1351"/>
                  </a:cubicBezTo>
                  <a:cubicBezTo>
                    <a:pt x="827" y="1357"/>
                    <a:pt x="832" y="1359"/>
                    <a:pt x="836" y="1359"/>
                  </a:cubicBezTo>
                  <a:cubicBezTo>
                    <a:pt x="850" y="1359"/>
                    <a:pt x="845" y="1320"/>
                    <a:pt x="821" y="1320"/>
                  </a:cubicBezTo>
                  <a:cubicBezTo>
                    <a:pt x="639" y="1168"/>
                    <a:pt x="456" y="1077"/>
                    <a:pt x="304" y="864"/>
                  </a:cubicBezTo>
                  <a:cubicBezTo>
                    <a:pt x="183" y="621"/>
                    <a:pt x="122" y="317"/>
                    <a:pt x="183" y="44"/>
                  </a:cubicBezTo>
                  <a:cubicBezTo>
                    <a:pt x="183" y="22"/>
                    <a:pt x="16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57;p31"/>
            <p:cNvSpPr/>
            <p:nvPr/>
          </p:nvSpPr>
          <p:spPr>
            <a:xfrm>
              <a:off x="3791035" y="1945673"/>
              <a:ext cx="88071" cy="155306"/>
            </a:xfrm>
            <a:custGeom>
              <a:avLst/>
              <a:gdLst/>
              <a:ahLst/>
              <a:cxnLst/>
              <a:rect l="l" t="t" r="r" b="b"/>
              <a:pathLst>
                <a:path w="3297" h="5814" extrusionOk="0">
                  <a:moveTo>
                    <a:pt x="7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1207" y="1881"/>
                    <a:pt x="1997" y="3948"/>
                    <a:pt x="3183" y="5802"/>
                  </a:cubicBezTo>
                  <a:cubicBezTo>
                    <a:pt x="3191" y="5810"/>
                    <a:pt x="3204" y="5814"/>
                    <a:pt x="3217" y="5814"/>
                  </a:cubicBezTo>
                  <a:cubicBezTo>
                    <a:pt x="3253" y="5814"/>
                    <a:pt x="3296" y="5786"/>
                    <a:pt x="3274" y="5741"/>
                  </a:cubicBezTo>
                  <a:cubicBezTo>
                    <a:pt x="2727" y="4738"/>
                    <a:pt x="2119" y="3765"/>
                    <a:pt x="1572" y="2732"/>
                  </a:cubicBezTo>
                  <a:cubicBezTo>
                    <a:pt x="1086" y="1820"/>
                    <a:pt x="690" y="848"/>
                    <a:pt x="113" y="27"/>
                  </a:cubicBezTo>
                  <a:cubicBezTo>
                    <a:pt x="104" y="8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58;p31"/>
            <p:cNvSpPr/>
            <p:nvPr/>
          </p:nvSpPr>
          <p:spPr>
            <a:xfrm>
              <a:off x="3733149" y="1737903"/>
              <a:ext cx="47121" cy="174807"/>
            </a:xfrm>
            <a:custGeom>
              <a:avLst/>
              <a:gdLst/>
              <a:ahLst/>
              <a:cxnLst/>
              <a:rect l="l" t="t" r="r" b="b"/>
              <a:pathLst>
                <a:path w="1764" h="6544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274" y="966"/>
                    <a:pt x="395" y="1938"/>
                    <a:pt x="639" y="2881"/>
                  </a:cubicBezTo>
                  <a:cubicBezTo>
                    <a:pt x="943" y="4066"/>
                    <a:pt x="1520" y="5282"/>
                    <a:pt x="1642" y="6498"/>
                  </a:cubicBezTo>
                  <a:cubicBezTo>
                    <a:pt x="1642" y="6528"/>
                    <a:pt x="1672" y="6543"/>
                    <a:pt x="1702" y="6543"/>
                  </a:cubicBezTo>
                  <a:cubicBezTo>
                    <a:pt x="1733" y="6543"/>
                    <a:pt x="1763" y="6528"/>
                    <a:pt x="1763" y="6498"/>
                  </a:cubicBezTo>
                  <a:cubicBezTo>
                    <a:pt x="1642" y="5404"/>
                    <a:pt x="1155" y="4370"/>
                    <a:pt x="882" y="3306"/>
                  </a:cubicBezTo>
                  <a:cubicBezTo>
                    <a:pt x="608" y="2273"/>
                    <a:pt x="426" y="1087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59;p31"/>
            <p:cNvSpPr/>
            <p:nvPr/>
          </p:nvSpPr>
          <p:spPr>
            <a:xfrm>
              <a:off x="3810508" y="1719499"/>
              <a:ext cx="51769" cy="117455"/>
            </a:xfrm>
            <a:custGeom>
              <a:avLst/>
              <a:gdLst/>
              <a:ahLst/>
              <a:cxnLst/>
              <a:rect l="l" t="t" r="r" b="b"/>
              <a:pathLst>
                <a:path w="1938" h="4397" extrusionOk="0">
                  <a:moveTo>
                    <a:pt x="38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539" y="591"/>
                    <a:pt x="1116" y="1077"/>
                    <a:pt x="1481" y="1746"/>
                  </a:cubicBezTo>
                  <a:cubicBezTo>
                    <a:pt x="1937" y="2597"/>
                    <a:pt x="1572" y="3691"/>
                    <a:pt x="813" y="4269"/>
                  </a:cubicBezTo>
                  <a:cubicBezTo>
                    <a:pt x="734" y="4321"/>
                    <a:pt x="768" y="4396"/>
                    <a:pt x="838" y="4396"/>
                  </a:cubicBezTo>
                  <a:cubicBezTo>
                    <a:pt x="849" y="4396"/>
                    <a:pt x="861" y="4395"/>
                    <a:pt x="873" y="4390"/>
                  </a:cubicBezTo>
                  <a:cubicBezTo>
                    <a:pt x="1451" y="3995"/>
                    <a:pt x="1937" y="3083"/>
                    <a:pt x="1846" y="2354"/>
                  </a:cubicBezTo>
                  <a:cubicBezTo>
                    <a:pt x="1724" y="1412"/>
                    <a:pt x="782" y="561"/>
                    <a:pt x="83" y="13"/>
                  </a:cubicBezTo>
                  <a:cubicBezTo>
                    <a:pt x="65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0;p31"/>
            <p:cNvSpPr/>
            <p:nvPr/>
          </p:nvSpPr>
          <p:spPr>
            <a:xfrm>
              <a:off x="3842750" y="1825814"/>
              <a:ext cx="7346" cy="101828"/>
            </a:xfrm>
            <a:custGeom>
              <a:avLst/>
              <a:gdLst/>
              <a:ahLst/>
              <a:cxnLst/>
              <a:rect l="l" t="t" r="r" b="b"/>
              <a:pathLst>
                <a:path w="275" h="3812" extrusionOk="0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22" y="1292"/>
                    <a:pt x="61" y="2508"/>
                    <a:pt x="1" y="3754"/>
                  </a:cubicBezTo>
                  <a:cubicBezTo>
                    <a:pt x="1" y="3795"/>
                    <a:pt x="25" y="3811"/>
                    <a:pt x="53" y="3811"/>
                  </a:cubicBezTo>
                  <a:cubicBezTo>
                    <a:pt x="86" y="3811"/>
                    <a:pt x="122" y="3787"/>
                    <a:pt x="122" y="3754"/>
                  </a:cubicBezTo>
                  <a:cubicBezTo>
                    <a:pt x="244" y="2508"/>
                    <a:pt x="274" y="1292"/>
                    <a:pt x="213" y="46"/>
                  </a:cubicBezTo>
                  <a:cubicBezTo>
                    <a:pt x="213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1;p31"/>
            <p:cNvSpPr/>
            <p:nvPr/>
          </p:nvSpPr>
          <p:spPr>
            <a:xfrm>
              <a:off x="3661693" y="1773912"/>
              <a:ext cx="65793" cy="169304"/>
            </a:xfrm>
            <a:custGeom>
              <a:avLst/>
              <a:gdLst/>
              <a:ahLst/>
              <a:cxnLst/>
              <a:rect l="l" t="t" r="r" b="b"/>
              <a:pathLst>
                <a:path w="2463" h="6338" extrusionOk="0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1125" y="2049"/>
                    <a:pt x="1824" y="4056"/>
                    <a:pt x="2341" y="6305"/>
                  </a:cubicBezTo>
                  <a:cubicBezTo>
                    <a:pt x="2353" y="6328"/>
                    <a:pt x="2373" y="6338"/>
                    <a:pt x="2394" y="6338"/>
                  </a:cubicBezTo>
                  <a:cubicBezTo>
                    <a:pt x="2428" y="6338"/>
                    <a:pt x="2462" y="6312"/>
                    <a:pt x="2462" y="6274"/>
                  </a:cubicBezTo>
                  <a:cubicBezTo>
                    <a:pt x="2189" y="4025"/>
                    <a:pt x="1216" y="1928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2;p31"/>
            <p:cNvSpPr/>
            <p:nvPr/>
          </p:nvSpPr>
          <p:spPr>
            <a:xfrm>
              <a:off x="3760743" y="1521425"/>
              <a:ext cx="29678" cy="49872"/>
            </a:xfrm>
            <a:custGeom>
              <a:avLst/>
              <a:gdLst/>
              <a:ahLst/>
              <a:cxnLst/>
              <a:rect l="l" t="t" r="r" b="b"/>
              <a:pathLst>
                <a:path w="1111" h="1867" extrusionOk="0">
                  <a:moveTo>
                    <a:pt x="606" y="0"/>
                  </a:moveTo>
                  <a:cubicBezTo>
                    <a:pt x="410" y="0"/>
                    <a:pt x="266" y="162"/>
                    <a:pt x="213" y="346"/>
                  </a:cubicBezTo>
                  <a:cubicBezTo>
                    <a:pt x="1" y="833"/>
                    <a:pt x="305" y="1775"/>
                    <a:pt x="882" y="1866"/>
                  </a:cubicBezTo>
                  <a:cubicBezTo>
                    <a:pt x="943" y="1866"/>
                    <a:pt x="973" y="1805"/>
                    <a:pt x="913" y="1775"/>
                  </a:cubicBezTo>
                  <a:cubicBezTo>
                    <a:pt x="548" y="1714"/>
                    <a:pt x="335" y="1258"/>
                    <a:pt x="274" y="924"/>
                  </a:cubicBezTo>
                  <a:cubicBezTo>
                    <a:pt x="213" y="711"/>
                    <a:pt x="213" y="346"/>
                    <a:pt x="396" y="194"/>
                  </a:cubicBezTo>
                  <a:cubicBezTo>
                    <a:pt x="479" y="132"/>
                    <a:pt x="552" y="106"/>
                    <a:pt x="617" y="106"/>
                  </a:cubicBezTo>
                  <a:cubicBezTo>
                    <a:pt x="839" y="106"/>
                    <a:pt x="964" y="408"/>
                    <a:pt x="1034" y="620"/>
                  </a:cubicBezTo>
                  <a:cubicBezTo>
                    <a:pt x="1049" y="635"/>
                    <a:pt x="1072" y="643"/>
                    <a:pt x="1087" y="643"/>
                  </a:cubicBezTo>
                  <a:cubicBezTo>
                    <a:pt x="1103" y="643"/>
                    <a:pt x="1110" y="635"/>
                    <a:pt x="1095" y="620"/>
                  </a:cubicBezTo>
                  <a:lnTo>
                    <a:pt x="1095" y="589"/>
                  </a:lnTo>
                  <a:cubicBezTo>
                    <a:pt x="1065" y="377"/>
                    <a:pt x="973" y="73"/>
                    <a:pt x="700" y="12"/>
                  </a:cubicBezTo>
                  <a:cubicBezTo>
                    <a:pt x="668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3;p31"/>
            <p:cNvSpPr/>
            <p:nvPr/>
          </p:nvSpPr>
          <p:spPr>
            <a:xfrm>
              <a:off x="3769691" y="1527409"/>
              <a:ext cx="10578" cy="16642"/>
            </a:xfrm>
            <a:custGeom>
              <a:avLst/>
              <a:gdLst/>
              <a:ahLst/>
              <a:cxnLst/>
              <a:rect l="l" t="t" r="r" b="b"/>
              <a:pathLst>
                <a:path w="396" h="623" extrusionOk="0">
                  <a:moveTo>
                    <a:pt x="334" y="1"/>
                  </a:moveTo>
                  <a:cubicBezTo>
                    <a:pt x="122" y="92"/>
                    <a:pt x="0" y="365"/>
                    <a:pt x="30" y="609"/>
                  </a:cubicBezTo>
                  <a:cubicBezTo>
                    <a:pt x="30" y="619"/>
                    <a:pt x="37" y="622"/>
                    <a:pt x="46" y="622"/>
                  </a:cubicBezTo>
                  <a:cubicBezTo>
                    <a:pt x="64" y="622"/>
                    <a:pt x="91" y="609"/>
                    <a:pt x="91" y="609"/>
                  </a:cubicBezTo>
                  <a:cubicBezTo>
                    <a:pt x="122" y="487"/>
                    <a:pt x="122" y="396"/>
                    <a:pt x="152" y="305"/>
                  </a:cubicBezTo>
                  <a:cubicBezTo>
                    <a:pt x="182" y="183"/>
                    <a:pt x="243" y="92"/>
                    <a:pt x="365" y="62"/>
                  </a:cubicBezTo>
                  <a:cubicBezTo>
                    <a:pt x="395" y="31"/>
                    <a:pt x="3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4;p31"/>
            <p:cNvSpPr/>
            <p:nvPr/>
          </p:nvSpPr>
          <p:spPr>
            <a:xfrm>
              <a:off x="3775354" y="1532564"/>
              <a:ext cx="8147" cy="26953"/>
            </a:xfrm>
            <a:custGeom>
              <a:avLst/>
              <a:gdLst/>
              <a:ahLst/>
              <a:cxnLst/>
              <a:rect l="l" t="t" r="r" b="b"/>
              <a:pathLst>
                <a:path w="305" h="1009" extrusionOk="0">
                  <a:moveTo>
                    <a:pt x="26" y="1"/>
                  </a:moveTo>
                  <a:cubicBezTo>
                    <a:pt x="11" y="1"/>
                    <a:pt x="1" y="15"/>
                    <a:pt x="1" y="51"/>
                  </a:cubicBezTo>
                  <a:cubicBezTo>
                    <a:pt x="31" y="172"/>
                    <a:pt x="92" y="324"/>
                    <a:pt x="122" y="476"/>
                  </a:cubicBezTo>
                  <a:cubicBezTo>
                    <a:pt x="153" y="628"/>
                    <a:pt x="122" y="811"/>
                    <a:pt x="153" y="963"/>
                  </a:cubicBezTo>
                  <a:cubicBezTo>
                    <a:pt x="153" y="993"/>
                    <a:pt x="168" y="1008"/>
                    <a:pt x="187" y="1008"/>
                  </a:cubicBezTo>
                  <a:cubicBezTo>
                    <a:pt x="206" y="1008"/>
                    <a:pt x="229" y="993"/>
                    <a:pt x="244" y="963"/>
                  </a:cubicBezTo>
                  <a:cubicBezTo>
                    <a:pt x="305" y="689"/>
                    <a:pt x="214" y="264"/>
                    <a:pt x="62" y="20"/>
                  </a:cubicBezTo>
                  <a:cubicBezTo>
                    <a:pt x="49" y="8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5;p31"/>
            <p:cNvSpPr/>
            <p:nvPr/>
          </p:nvSpPr>
          <p:spPr>
            <a:xfrm>
              <a:off x="3816999" y="1495942"/>
              <a:ext cx="41217" cy="12208"/>
            </a:xfrm>
            <a:custGeom>
              <a:avLst/>
              <a:gdLst/>
              <a:ahLst/>
              <a:cxnLst/>
              <a:rect l="l" t="t" r="r" b="b"/>
              <a:pathLst>
                <a:path w="1543" h="457" extrusionOk="0">
                  <a:moveTo>
                    <a:pt x="1341" y="1"/>
                  </a:moveTo>
                  <a:cubicBezTo>
                    <a:pt x="1284" y="1"/>
                    <a:pt x="1223" y="24"/>
                    <a:pt x="1147" y="54"/>
                  </a:cubicBezTo>
                  <a:cubicBezTo>
                    <a:pt x="868" y="183"/>
                    <a:pt x="664" y="312"/>
                    <a:pt x="408" y="312"/>
                  </a:cubicBezTo>
                  <a:cubicBezTo>
                    <a:pt x="302" y="312"/>
                    <a:pt x="186" y="290"/>
                    <a:pt x="53" y="236"/>
                  </a:cubicBezTo>
                  <a:cubicBezTo>
                    <a:pt x="44" y="228"/>
                    <a:pt x="35" y="224"/>
                    <a:pt x="28" y="224"/>
                  </a:cubicBezTo>
                  <a:cubicBezTo>
                    <a:pt x="10" y="224"/>
                    <a:pt x="1" y="245"/>
                    <a:pt x="22" y="267"/>
                  </a:cubicBezTo>
                  <a:cubicBezTo>
                    <a:pt x="98" y="393"/>
                    <a:pt x="259" y="457"/>
                    <a:pt x="416" y="457"/>
                  </a:cubicBezTo>
                  <a:cubicBezTo>
                    <a:pt x="447" y="457"/>
                    <a:pt x="478" y="454"/>
                    <a:pt x="509" y="449"/>
                  </a:cubicBezTo>
                  <a:cubicBezTo>
                    <a:pt x="693" y="423"/>
                    <a:pt x="1152" y="122"/>
                    <a:pt x="1390" y="122"/>
                  </a:cubicBezTo>
                  <a:cubicBezTo>
                    <a:pt x="1426" y="122"/>
                    <a:pt x="1457" y="129"/>
                    <a:pt x="1481" y="145"/>
                  </a:cubicBezTo>
                  <a:cubicBezTo>
                    <a:pt x="1512" y="145"/>
                    <a:pt x="1542" y="115"/>
                    <a:pt x="1512" y="84"/>
                  </a:cubicBezTo>
                  <a:cubicBezTo>
                    <a:pt x="1451" y="24"/>
                    <a:pt x="1398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6;p31"/>
            <p:cNvSpPr/>
            <p:nvPr/>
          </p:nvSpPr>
          <p:spPr>
            <a:xfrm>
              <a:off x="3798915" y="1506173"/>
              <a:ext cx="37852" cy="16962"/>
            </a:xfrm>
            <a:custGeom>
              <a:avLst/>
              <a:gdLst/>
              <a:ahLst/>
              <a:cxnLst/>
              <a:rect l="l" t="t" r="r" b="b"/>
              <a:pathLst>
                <a:path w="1417" h="635" extrusionOk="0">
                  <a:moveTo>
                    <a:pt x="1383" y="1"/>
                  </a:moveTo>
                  <a:cubicBezTo>
                    <a:pt x="1369" y="1"/>
                    <a:pt x="1351" y="10"/>
                    <a:pt x="1338" y="36"/>
                  </a:cubicBezTo>
                  <a:cubicBezTo>
                    <a:pt x="1224" y="378"/>
                    <a:pt x="802" y="497"/>
                    <a:pt x="432" y="497"/>
                  </a:cubicBezTo>
                  <a:cubicBezTo>
                    <a:pt x="308" y="497"/>
                    <a:pt x="190" y="484"/>
                    <a:pt x="91" y="461"/>
                  </a:cubicBezTo>
                  <a:cubicBezTo>
                    <a:pt x="31" y="461"/>
                    <a:pt x="0" y="522"/>
                    <a:pt x="61" y="553"/>
                  </a:cubicBezTo>
                  <a:cubicBezTo>
                    <a:pt x="164" y="608"/>
                    <a:pt x="295" y="634"/>
                    <a:pt x="435" y="634"/>
                  </a:cubicBezTo>
                  <a:cubicBezTo>
                    <a:pt x="835" y="634"/>
                    <a:pt x="1308" y="418"/>
                    <a:pt x="1399" y="36"/>
                  </a:cubicBezTo>
                  <a:cubicBezTo>
                    <a:pt x="1416" y="18"/>
                    <a:pt x="140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7;p31"/>
            <p:cNvSpPr/>
            <p:nvPr/>
          </p:nvSpPr>
          <p:spPr>
            <a:xfrm>
              <a:off x="3794267" y="1522013"/>
              <a:ext cx="24976" cy="18245"/>
            </a:xfrm>
            <a:custGeom>
              <a:avLst/>
              <a:gdLst/>
              <a:ahLst/>
              <a:cxnLst/>
              <a:rect l="l" t="t" r="r" b="b"/>
              <a:pathLst>
                <a:path w="935" h="683" extrusionOk="0">
                  <a:moveTo>
                    <a:pt x="896" y="0"/>
                  </a:moveTo>
                  <a:cubicBezTo>
                    <a:pt x="884" y="0"/>
                    <a:pt x="873" y="8"/>
                    <a:pt x="873" y="20"/>
                  </a:cubicBezTo>
                  <a:cubicBezTo>
                    <a:pt x="813" y="172"/>
                    <a:pt x="721" y="355"/>
                    <a:pt x="569" y="476"/>
                  </a:cubicBezTo>
                  <a:cubicBezTo>
                    <a:pt x="510" y="527"/>
                    <a:pt x="458" y="547"/>
                    <a:pt x="410" y="547"/>
                  </a:cubicBezTo>
                  <a:cubicBezTo>
                    <a:pt x="284" y="547"/>
                    <a:pt x="184" y="412"/>
                    <a:pt x="53" y="324"/>
                  </a:cubicBezTo>
                  <a:cubicBezTo>
                    <a:pt x="53" y="315"/>
                    <a:pt x="48" y="312"/>
                    <a:pt x="41" y="312"/>
                  </a:cubicBezTo>
                  <a:cubicBezTo>
                    <a:pt x="25" y="312"/>
                    <a:pt x="1" y="333"/>
                    <a:pt x="22" y="355"/>
                  </a:cubicBezTo>
                  <a:cubicBezTo>
                    <a:pt x="72" y="529"/>
                    <a:pt x="244" y="683"/>
                    <a:pt x="422" y="683"/>
                  </a:cubicBezTo>
                  <a:cubicBezTo>
                    <a:pt x="461" y="683"/>
                    <a:pt x="500" y="675"/>
                    <a:pt x="539" y="659"/>
                  </a:cubicBezTo>
                  <a:cubicBezTo>
                    <a:pt x="752" y="537"/>
                    <a:pt x="873" y="264"/>
                    <a:pt x="934" y="51"/>
                  </a:cubicBezTo>
                  <a:cubicBezTo>
                    <a:pt x="934" y="15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;p31"/>
            <p:cNvSpPr/>
            <p:nvPr/>
          </p:nvSpPr>
          <p:spPr>
            <a:xfrm>
              <a:off x="3794855" y="1535209"/>
              <a:ext cx="16829" cy="10551"/>
            </a:xfrm>
            <a:custGeom>
              <a:avLst/>
              <a:gdLst/>
              <a:ahLst/>
              <a:cxnLst/>
              <a:rect l="l" t="t" r="r" b="b"/>
              <a:pathLst>
                <a:path w="630" h="395" extrusionOk="0">
                  <a:moveTo>
                    <a:pt x="603" y="0"/>
                  </a:moveTo>
                  <a:cubicBezTo>
                    <a:pt x="596" y="0"/>
                    <a:pt x="587" y="4"/>
                    <a:pt x="578" y="13"/>
                  </a:cubicBezTo>
                  <a:cubicBezTo>
                    <a:pt x="517" y="73"/>
                    <a:pt x="426" y="195"/>
                    <a:pt x="335" y="225"/>
                  </a:cubicBezTo>
                  <a:cubicBezTo>
                    <a:pt x="289" y="256"/>
                    <a:pt x="243" y="271"/>
                    <a:pt x="198" y="271"/>
                  </a:cubicBezTo>
                  <a:cubicBezTo>
                    <a:pt x="152" y="271"/>
                    <a:pt x="107" y="256"/>
                    <a:pt x="61" y="225"/>
                  </a:cubicBezTo>
                  <a:cubicBezTo>
                    <a:pt x="31" y="225"/>
                    <a:pt x="0" y="256"/>
                    <a:pt x="31" y="286"/>
                  </a:cubicBezTo>
                  <a:cubicBezTo>
                    <a:pt x="71" y="367"/>
                    <a:pt x="139" y="394"/>
                    <a:pt x="215" y="394"/>
                  </a:cubicBezTo>
                  <a:cubicBezTo>
                    <a:pt x="254" y="394"/>
                    <a:pt x="294" y="388"/>
                    <a:pt x="335" y="377"/>
                  </a:cubicBezTo>
                  <a:cubicBezTo>
                    <a:pt x="487" y="317"/>
                    <a:pt x="547" y="165"/>
                    <a:pt x="608" y="43"/>
                  </a:cubicBezTo>
                  <a:cubicBezTo>
                    <a:pt x="630" y="22"/>
                    <a:pt x="621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9;p31"/>
            <p:cNvSpPr/>
            <p:nvPr/>
          </p:nvSpPr>
          <p:spPr>
            <a:xfrm>
              <a:off x="3755053" y="1445402"/>
              <a:ext cx="104553" cy="45839"/>
            </a:xfrm>
            <a:custGeom>
              <a:avLst/>
              <a:gdLst/>
              <a:ahLst/>
              <a:cxnLst/>
              <a:rect l="l" t="t" r="r" b="b"/>
              <a:pathLst>
                <a:path w="3914" h="1716" extrusionOk="0">
                  <a:moveTo>
                    <a:pt x="92" y="1"/>
                  </a:moveTo>
                  <a:cubicBezTo>
                    <a:pt x="31" y="1"/>
                    <a:pt x="1" y="62"/>
                    <a:pt x="62" y="62"/>
                  </a:cubicBezTo>
                  <a:cubicBezTo>
                    <a:pt x="1460" y="335"/>
                    <a:pt x="2797" y="730"/>
                    <a:pt x="3861" y="1703"/>
                  </a:cubicBezTo>
                  <a:cubicBezTo>
                    <a:pt x="3870" y="1712"/>
                    <a:pt x="3879" y="1716"/>
                    <a:pt x="3886" y="1716"/>
                  </a:cubicBezTo>
                  <a:cubicBezTo>
                    <a:pt x="3904" y="1716"/>
                    <a:pt x="3913" y="1694"/>
                    <a:pt x="3892" y="1673"/>
                  </a:cubicBezTo>
                  <a:cubicBezTo>
                    <a:pt x="2858" y="639"/>
                    <a:pt x="1490" y="244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70;p31"/>
            <p:cNvSpPr/>
            <p:nvPr/>
          </p:nvSpPr>
          <p:spPr>
            <a:xfrm>
              <a:off x="3707959" y="1446230"/>
              <a:ext cx="50380" cy="49552"/>
            </a:xfrm>
            <a:custGeom>
              <a:avLst/>
              <a:gdLst/>
              <a:ahLst/>
              <a:cxnLst/>
              <a:rect l="l" t="t" r="r" b="b"/>
              <a:pathLst>
                <a:path w="1886" h="1855" extrusionOk="0">
                  <a:moveTo>
                    <a:pt x="1825" y="0"/>
                  </a:moveTo>
                  <a:cubicBezTo>
                    <a:pt x="1460" y="213"/>
                    <a:pt x="1156" y="547"/>
                    <a:pt x="882" y="851"/>
                  </a:cubicBezTo>
                  <a:cubicBezTo>
                    <a:pt x="579" y="1155"/>
                    <a:pt x="275" y="1459"/>
                    <a:pt x="31" y="1824"/>
                  </a:cubicBezTo>
                  <a:cubicBezTo>
                    <a:pt x="1" y="1824"/>
                    <a:pt x="31" y="1854"/>
                    <a:pt x="62" y="1854"/>
                  </a:cubicBezTo>
                  <a:cubicBezTo>
                    <a:pt x="366" y="1550"/>
                    <a:pt x="609" y="1246"/>
                    <a:pt x="913" y="942"/>
                  </a:cubicBezTo>
                  <a:cubicBezTo>
                    <a:pt x="1186" y="638"/>
                    <a:pt x="1490" y="274"/>
                    <a:pt x="1855" y="61"/>
                  </a:cubicBezTo>
                  <a:cubicBezTo>
                    <a:pt x="1886" y="31"/>
                    <a:pt x="1855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71;p31"/>
            <p:cNvSpPr/>
            <p:nvPr/>
          </p:nvSpPr>
          <p:spPr>
            <a:xfrm>
              <a:off x="3619460" y="1493591"/>
              <a:ext cx="90636" cy="216665"/>
            </a:xfrm>
            <a:custGeom>
              <a:avLst/>
              <a:gdLst/>
              <a:ahLst/>
              <a:cxnLst/>
              <a:rect l="l" t="t" r="r" b="b"/>
              <a:pathLst>
                <a:path w="3393" h="8111" extrusionOk="0">
                  <a:moveTo>
                    <a:pt x="3359" y="1"/>
                  </a:moveTo>
                  <a:cubicBezTo>
                    <a:pt x="3344" y="1"/>
                    <a:pt x="3327" y="8"/>
                    <a:pt x="3314" y="21"/>
                  </a:cubicBezTo>
                  <a:cubicBezTo>
                    <a:pt x="2980" y="1024"/>
                    <a:pt x="2980" y="2118"/>
                    <a:pt x="2493" y="3060"/>
                  </a:cubicBezTo>
                  <a:cubicBezTo>
                    <a:pt x="2098" y="3820"/>
                    <a:pt x="1460" y="4215"/>
                    <a:pt x="974" y="4853"/>
                  </a:cubicBezTo>
                  <a:cubicBezTo>
                    <a:pt x="244" y="5796"/>
                    <a:pt x="1" y="6951"/>
                    <a:pt x="183" y="8075"/>
                  </a:cubicBezTo>
                  <a:cubicBezTo>
                    <a:pt x="196" y="8101"/>
                    <a:pt x="209" y="8110"/>
                    <a:pt x="219" y="8110"/>
                  </a:cubicBezTo>
                  <a:cubicBezTo>
                    <a:pt x="234" y="8110"/>
                    <a:pt x="244" y="8093"/>
                    <a:pt x="244" y="8075"/>
                  </a:cubicBezTo>
                  <a:cubicBezTo>
                    <a:pt x="214" y="7103"/>
                    <a:pt x="335" y="6160"/>
                    <a:pt x="822" y="5309"/>
                  </a:cubicBezTo>
                  <a:cubicBezTo>
                    <a:pt x="1217" y="4610"/>
                    <a:pt x="1885" y="4185"/>
                    <a:pt x="2341" y="3546"/>
                  </a:cubicBezTo>
                  <a:cubicBezTo>
                    <a:pt x="3071" y="2543"/>
                    <a:pt x="3071" y="1236"/>
                    <a:pt x="3375" y="51"/>
                  </a:cubicBezTo>
                  <a:cubicBezTo>
                    <a:pt x="3393" y="15"/>
                    <a:pt x="3379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72;p31"/>
            <p:cNvSpPr/>
            <p:nvPr/>
          </p:nvSpPr>
          <p:spPr>
            <a:xfrm>
              <a:off x="3611473" y="1660037"/>
              <a:ext cx="36436" cy="87617"/>
            </a:xfrm>
            <a:custGeom>
              <a:avLst/>
              <a:gdLst/>
              <a:ahLst/>
              <a:cxnLst/>
              <a:rect l="l" t="t" r="r" b="b"/>
              <a:pathLst>
                <a:path w="1364" h="3280" extrusionOk="0">
                  <a:moveTo>
                    <a:pt x="1046" y="1"/>
                  </a:moveTo>
                  <a:cubicBezTo>
                    <a:pt x="1029" y="1"/>
                    <a:pt x="1012" y="8"/>
                    <a:pt x="999" y="21"/>
                  </a:cubicBezTo>
                  <a:cubicBezTo>
                    <a:pt x="877" y="507"/>
                    <a:pt x="817" y="932"/>
                    <a:pt x="817" y="1388"/>
                  </a:cubicBezTo>
                  <a:cubicBezTo>
                    <a:pt x="847" y="2179"/>
                    <a:pt x="665" y="2695"/>
                    <a:pt x="26" y="3182"/>
                  </a:cubicBezTo>
                  <a:cubicBezTo>
                    <a:pt x="0" y="3208"/>
                    <a:pt x="19" y="3279"/>
                    <a:pt x="63" y="3279"/>
                  </a:cubicBezTo>
                  <a:cubicBezTo>
                    <a:pt x="71" y="3279"/>
                    <a:pt x="79" y="3277"/>
                    <a:pt x="87" y="3273"/>
                  </a:cubicBezTo>
                  <a:cubicBezTo>
                    <a:pt x="1364" y="2665"/>
                    <a:pt x="817" y="1145"/>
                    <a:pt x="1090" y="51"/>
                  </a:cubicBezTo>
                  <a:cubicBezTo>
                    <a:pt x="1090" y="15"/>
                    <a:pt x="1069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73;p31"/>
            <p:cNvSpPr/>
            <p:nvPr/>
          </p:nvSpPr>
          <p:spPr>
            <a:xfrm>
              <a:off x="3607279" y="1719766"/>
              <a:ext cx="38706" cy="36997"/>
            </a:xfrm>
            <a:custGeom>
              <a:avLst/>
              <a:gdLst/>
              <a:ahLst/>
              <a:cxnLst/>
              <a:rect l="l" t="t" r="r" b="b"/>
              <a:pathLst>
                <a:path w="1449" h="1385" extrusionOk="0">
                  <a:moveTo>
                    <a:pt x="1410" y="1"/>
                  </a:moveTo>
                  <a:cubicBezTo>
                    <a:pt x="1396" y="1"/>
                    <a:pt x="1380" y="11"/>
                    <a:pt x="1369" y="34"/>
                  </a:cubicBezTo>
                  <a:cubicBezTo>
                    <a:pt x="1247" y="338"/>
                    <a:pt x="1126" y="642"/>
                    <a:pt x="913" y="915"/>
                  </a:cubicBezTo>
                  <a:cubicBezTo>
                    <a:pt x="670" y="1159"/>
                    <a:pt x="396" y="1250"/>
                    <a:pt x="62" y="1280"/>
                  </a:cubicBezTo>
                  <a:cubicBezTo>
                    <a:pt x="31" y="1280"/>
                    <a:pt x="1" y="1341"/>
                    <a:pt x="31" y="1341"/>
                  </a:cubicBezTo>
                  <a:cubicBezTo>
                    <a:pt x="107" y="1371"/>
                    <a:pt x="185" y="1385"/>
                    <a:pt x="263" y="1385"/>
                  </a:cubicBezTo>
                  <a:cubicBezTo>
                    <a:pt x="495" y="1385"/>
                    <a:pt x="723" y="1265"/>
                    <a:pt x="882" y="1128"/>
                  </a:cubicBezTo>
                  <a:cubicBezTo>
                    <a:pt x="1186" y="824"/>
                    <a:pt x="1308" y="429"/>
                    <a:pt x="1430" y="64"/>
                  </a:cubicBezTo>
                  <a:cubicBezTo>
                    <a:pt x="1448" y="27"/>
                    <a:pt x="1432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74;p31"/>
            <p:cNvSpPr/>
            <p:nvPr/>
          </p:nvSpPr>
          <p:spPr>
            <a:xfrm>
              <a:off x="3778934" y="1568706"/>
              <a:ext cx="15119" cy="75730"/>
            </a:xfrm>
            <a:custGeom>
              <a:avLst/>
              <a:gdLst/>
              <a:ahLst/>
              <a:cxnLst/>
              <a:rect l="l" t="t" r="r" b="b"/>
              <a:pathLst>
                <a:path w="566" h="2835" extrusionOk="0">
                  <a:moveTo>
                    <a:pt x="269" y="0"/>
                  </a:moveTo>
                  <a:cubicBezTo>
                    <a:pt x="252" y="0"/>
                    <a:pt x="232" y="18"/>
                    <a:pt x="232" y="35"/>
                  </a:cubicBezTo>
                  <a:cubicBezTo>
                    <a:pt x="475" y="1008"/>
                    <a:pt x="353" y="1859"/>
                    <a:pt x="19" y="2771"/>
                  </a:cubicBezTo>
                  <a:cubicBezTo>
                    <a:pt x="0" y="2808"/>
                    <a:pt x="28" y="2834"/>
                    <a:pt x="52" y="2834"/>
                  </a:cubicBezTo>
                  <a:cubicBezTo>
                    <a:pt x="66" y="2834"/>
                    <a:pt x="80" y="2825"/>
                    <a:pt x="80" y="2801"/>
                  </a:cubicBezTo>
                  <a:cubicBezTo>
                    <a:pt x="566" y="1950"/>
                    <a:pt x="566" y="917"/>
                    <a:pt x="292" y="35"/>
                  </a:cubicBezTo>
                  <a:cubicBezTo>
                    <a:pt x="292" y="10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275;p31"/>
            <p:cNvSpPr/>
            <p:nvPr/>
          </p:nvSpPr>
          <p:spPr>
            <a:xfrm>
              <a:off x="3756121" y="1603940"/>
              <a:ext cx="30639" cy="53746"/>
            </a:xfrm>
            <a:custGeom>
              <a:avLst/>
              <a:gdLst/>
              <a:ahLst/>
              <a:cxnLst/>
              <a:rect l="l" t="t" r="r" b="b"/>
              <a:pathLst>
                <a:path w="1147" h="2012" extrusionOk="0">
                  <a:moveTo>
                    <a:pt x="998" y="1"/>
                  </a:moveTo>
                  <a:cubicBezTo>
                    <a:pt x="979" y="1"/>
                    <a:pt x="964" y="8"/>
                    <a:pt x="964" y="23"/>
                  </a:cubicBezTo>
                  <a:lnTo>
                    <a:pt x="994" y="23"/>
                  </a:lnTo>
                  <a:cubicBezTo>
                    <a:pt x="994" y="418"/>
                    <a:pt x="903" y="814"/>
                    <a:pt x="721" y="1148"/>
                  </a:cubicBezTo>
                  <a:cubicBezTo>
                    <a:pt x="508" y="1482"/>
                    <a:pt x="234" y="1665"/>
                    <a:pt x="22" y="1969"/>
                  </a:cubicBezTo>
                  <a:cubicBezTo>
                    <a:pt x="0" y="1990"/>
                    <a:pt x="9" y="2012"/>
                    <a:pt x="27" y="2012"/>
                  </a:cubicBezTo>
                  <a:cubicBezTo>
                    <a:pt x="34" y="2012"/>
                    <a:pt x="43" y="2008"/>
                    <a:pt x="52" y="1999"/>
                  </a:cubicBezTo>
                  <a:cubicBezTo>
                    <a:pt x="751" y="1665"/>
                    <a:pt x="1146" y="753"/>
                    <a:pt x="1055" y="23"/>
                  </a:cubicBezTo>
                  <a:cubicBezTo>
                    <a:pt x="1040" y="8"/>
                    <a:pt x="1017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276;p31"/>
            <p:cNvSpPr/>
            <p:nvPr/>
          </p:nvSpPr>
          <p:spPr>
            <a:xfrm>
              <a:off x="3679563" y="1617991"/>
              <a:ext cx="86094" cy="114143"/>
            </a:xfrm>
            <a:custGeom>
              <a:avLst/>
              <a:gdLst/>
              <a:ahLst/>
              <a:cxnLst/>
              <a:rect l="l" t="t" r="r" b="b"/>
              <a:pathLst>
                <a:path w="3223" h="4273" extrusionOk="0">
                  <a:moveTo>
                    <a:pt x="3191" y="1"/>
                  </a:moveTo>
                  <a:cubicBezTo>
                    <a:pt x="3182" y="1"/>
                    <a:pt x="3171" y="4"/>
                    <a:pt x="3161" y="14"/>
                  </a:cubicBezTo>
                  <a:cubicBezTo>
                    <a:pt x="2888" y="1230"/>
                    <a:pt x="1216" y="1108"/>
                    <a:pt x="517" y="1929"/>
                  </a:cubicBezTo>
                  <a:cubicBezTo>
                    <a:pt x="0" y="2537"/>
                    <a:pt x="0" y="3479"/>
                    <a:pt x="122" y="4239"/>
                  </a:cubicBezTo>
                  <a:cubicBezTo>
                    <a:pt x="122" y="4262"/>
                    <a:pt x="144" y="4272"/>
                    <a:pt x="170" y="4272"/>
                  </a:cubicBezTo>
                  <a:cubicBezTo>
                    <a:pt x="211" y="4272"/>
                    <a:pt x="262" y="4246"/>
                    <a:pt x="243" y="4209"/>
                  </a:cubicBezTo>
                  <a:cubicBezTo>
                    <a:pt x="213" y="3601"/>
                    <a:pt x="152" y="2993"/>
                    <a:pt x="395" y="2446"/>
                  </a:cubicBezTo>
                  <a:cubicBezTo>
                    <a:pt x="699" y="1747"/>
                    <a:pt x="1277" y="1534"/>
                    <a:pt x="1915" y="1260"/>
                  </a:cubicBezTo>
                  <a:cubicBezTo>
                    <a:pt x="2523" y="987"/>
                    <a:pt x="3100" y="774"/>
                    <a:pt x="3222" y="14"/>
                  </a:cubicBezTo>
                  <a:cubicBezTo>
                    <a:pt x="3222" y="14"/>
                    <a:pt x="3209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77;p31"/>
            <p:cNvSpPr/>
            <p:nvPr/>
          </p:nvSpPr>
          <p:spPr>
            <a:xfrm>
              <a:off x="3661025" y="1682422"/>
              <a:ext cx="33177" cy="98569"/>
            </a:xfrm>
            <a:custGeom>
              <a:avLst/>
              <a:gdLst/>
              <a:ahLst/>
              <a:cxnLst/>
              <a:rect l="l" t="t" r="r" b="b"/>
              <a:pathLst>
                <a:path w="1242" h="3690" extrusionOk="0">
                  <a:moveTo>
                    <a:pt x="646" y="1"/>
                  </a:moveTo>
                  <a:cubicBezTo>
                    <a:pt x="631" y="1"/>
                    <a:pt x="615" y="10"/>
                    <a:pt x="603" y="34"/>
                  </a:cubicBezTo>
                  <a:cubicBezTo>
                    <a:pt x="238" y="1249"/>
                    <a:pt x="968" y="2557"/>
                    <a:pt x="25" y="3620"/>
                  </a:cubicBezTo>
                  <a:cubicBezTo>
                    <a:pt x="1" y="3645"/>
                    <a:pt x="16" y="3689"/>
                    <a:pt x="39" y="3689"/>
                  </a:cubicBezTo>
                  <a:cubicBezTo>
                    <a:pt x="44" y="3689"/>
                    <a:pt x="50" y="3687"/>
                    <a:pt x="56" y="3681"/>
                  </a:cubicBezTo>
                  <a:cubicBezTo>
                    <a:pt x="1241" y="2921"/>
                    <a:pt x="451" y="1158"/>
                    <a:pt x="694" y="64"/>
                  </a:cubicBezTo>
                  <a:cubicBezTo>
                    <a:pt x="694" y="26"/>
                    <a:pt x="67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78;p31"/>
            <p:cNvSpPr/>
            <p:nvPr/>
          </p:nvSpPr>
          <p:spPr>
            <a:xfrm>
              <a:off x="3626192" y="1724120"/>
              <a:ext cx="44450" cy="61679"/>
            </a:xfrm>
            <a:custGeom>
              <a:avLst/>
              <a:gdLst/>
              <a:ahLst/>
              <a:cxnLst/>
              <a:rect l="l" t="t" r="r" b="b"/>
              <a:pathLst>
                <a:path w="1664" h="2309" extrusionOk="0">
                  <a:moveTo>
                    <a:pt x="1573" y="0"/>
                  </a:moveTo>
                  <a:cubicBezTo>
                    <a:pt x="1557" y="0"/>
                    <a:pt x="1542" y="8"/>
                    <a:pt x="1542" y="23"/>
                  </a:cubicBezTo>
                  <a:cubicBezTo>
                    <a:pt x="1481" y="1026"/>
                    <a:pt x="965" y="1816"/>
                    <a:pt x="53" y="2211"/>
                  </a:cubicBezTo>
                  <a:cubicBezTo>
                    <a:pt x="1" y="2237"/>
                    <a:pt x="16" y="2309"/>
                    <a:pt x="60" y="2309"/>
                  </a:cubicBezTo>
                  <a:cubicBezTo>
                    <a:pt x="67" y="2309"/>
                    <a:pt x="75" y="2307"/>
                    <a:pt x="83" y="2303"/>
                  </a:cubicBezTo>
                  <a:cubicBezTo>
                    <a:pt x="1056" y="1968"/>
                    <a:pt x="1664" y="1056"/>
                    <a:pt x="1603" y="23"/>
                  </a:cubicBezTo>
                  <a:cubicBezTo>
                    <a:pt x="1603" y="8"/>
                    <a:pt x="1588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79;p31"/>
            <p:cNvSpPr/>
            <p:nvPr/>
          </p:nvSpPr>
          <p:spPr>
            <a:xfrm>
              <a:off x="3636743" y="1726738"/>
              <a:ext cx="20916" cy="47041"/>
            </a:xfrm>
            <a:custGeom>
              <a:avLst/>
              <a:gdLst/>
              <a:ahLst/>
              <a:cxnLst/>
              <a:rect l="l" t="t" r="r" b="b"/>
              <a:pathLst>
                <a:path w="783" h="1761" extrusionOk="0">
                  <a:moveTo>
                    <a:pt x="706" y="1"/>
                  </a:moveTo>
                  <a:cubicBezTo>
                    <a:pt x="684" y="1"/>
                    <a:pt x="661" y="16"/>
                    <a:pt x="661" y="46"/>
                  </a:cubicBezTo>
                  <a:cubicBezTo>
                    <a:pt x="630" y="715"/>
                    <a:pt x="387" y="1171"/>
                    <a:pt x="23" y="1688"/>
                  </a:cubicBezTo>
                  <a:cubicBezTo>
                    <a:pt x="0" y="1732"/>
                    <a:pt x="27" y="1761"/>
                    <a:pt x="67" y="1761"/>
                  </a:cubicBezTo>
                  <a:cubicBezTo>
                    <a:pt x="81" y="1761"/>
                    <a:pt x="97" y="1757"/>
                    <a:pt x="114" y="1749"/>
                  </a:cubicBezTo>
                  <a:cubicBezTo>
                    <a:pt x="570" y="1353"/>
                    <a:pt x="782" y="654"/>
                    <a:pt x="752" y="46"/>
                  </a:cubicBezTo>
                  <a:cubicBezTo>
                    <a:pt x="752" y="16"/>
                    <a:pt x="729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80;p31"/>
            <p:cNvSpPr/>
            <p:nvPr/>
          </p:nvSpPr>
          <p:spPr>
            <a:xfrm>
              <a:off x="3617858" y="1736568"/>
              <a:ext cx="31467" cy="29597"/>
            </a:xfrm>
            <a:custGeom>
              <a:avLst/>
              <a:gdLst/>
              <a:ahLst/>
              <a:cxnLst/>
              <a:rect l="l" t="t" r="r" b="b"/>
              <a:pathLst>
                <a:path w="1178" h="1108" extrusionOk="0">
                  <a:moveTo>
                    <a:pt x="1098" y="1"/>
                  </a:moveTo>
                  <a:cubicBezTo>
                    <a:pt x="1085" y="1"/>
                    <a:pt x="1072" y="5"/>
                    <a:pt x="1064" y="13"/>
                  </a:cubicBezTo>
                  <a:lnTo>
                    <a:pt x="1064" y="43"/>
                  </a:lnTo>
                  <a:cubicBezTo>
                    <a:pt x="882" y="438"/>
                    <a:pt x="426" y="803"/>
                    <a:pt x="30" y="1016"/>
                  </a:cubicBezTo>
                  <a:cubicBezTo>
                    <a:pt x="0" y="1046"/>
                    <a:pt x="30" y="1107"/>
                    <a:pt x="91" y="1107"/>
                  </a:cubicBezTo>
                  <a:cubicBezTo>
                    <a:pt x="334" y="1077"/>
                    <a:pt x="547" y="864"/>
                    <a:pt x="730" y="681"/>
                  </a:cubicBezTo>
                  <a:cubicBezTo>
                    <a:pt x="912" y="499"/>
                    <a:pt x="1064" y="317"/>
                    <a:pt x="1155" y="74"/>
                  </a:cubicBezTo>
                  <a:cubicBezTo>
                    <a:pt x="1177" y="29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81;p31"/>
            <p:cNvSpPr/>
            <p:nvPr/>
          </p:nvSpPr>
          <p:spPr>
            <a:xfrm>
              <a:off x="3811924" y="1586764"/>
              <a:ext cx="44663" cy="105675"/>
            </a:xfrm>
            <a:custGeom>
              <a:avLst/>
              <a:gdLst/>
              <a:ahLst/>
              <a:cxnLst/>
              <a:rect l="l" t="t" r="r" b="b"/>
              <a:pathLst>
                <a:path w="1672" h="3956" extrusionOk="0">
                  <a:moveTo>
                    <a:pt x="1389" y="1"/>
                  </a:moveTo>
                  <a:cubicBezTo>
                    <a:pt x="1364" y="1"/>
                    <a:pt x="1337" y="25"/>
                    <a:pt x="1337" y="58"/>
                  </a:cubicBezTo>
                  <a:lnTo>
                    <a:pt x="1337" y="28"/>
                  </a:lnTo>
                  <a:lnTo>
                    <a:pt x="1337" y="28"/>
                  </a:lnTo>
                  <a:cubicBezTo>
                    <a:pt x="1246" y="666"/>
                    <a:pt x="1550" y="1213"/>
                    <a:pt x="1519" y="1821"/>
                  </a:cubicBezTo>
                  <a:cubicBezTo>
                    <a:pt x="1459" y="2794"/>
                    <a:pt x="972" y="3523"/>
                    <a:pt x="60" y="3858"/>
                  </a:cubicBezTo>
                  <a:cubicBezTo>
                    <a:pt x="8" y="3884"/>
                    <a:pt x="1" y="3955"/>
                    <a:pt x="58" y="3955"/>
                  </a:cubicBezTo>
                  <a:cubicBezTo>
                    <a:pt x="67" y="3955"/>
                    <a:pt x="78" y="3953"/>
                    <a:pt x="91" y="3949"/>
                  </a:cubicBezTo>
                  <a:cubicBezTo>
                    <a:pt x="699" y="3827"/>
                    <a:pt x="1185" y="3432"/>
                    <a:pt x="1428" y="2855"/>
                  </a:cubicBezTo>
                  <a:cubicBezTo>
                    <a:pt x="1611" y="2490"/>
                    <a:pt x="1671" y="2004"/>
                    <a:pt x="1671" y="1578"/>
                  </a:cubicBezTo>
                  <a:cubicBezTo>
                    <a:pt x="1671" y="1061"/>
                    <a:pt x="1428" y="575"/>
                    <a:pt x="1428" y="58"/>
                  </a:cubicBezTo>
                  <a:cubicBezTo>
                    <a:pt x="1428" y="17"/>
                    <a:pt x="141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82;p31"/>
            <p:cNvSpPr/>
            <p:nvPr/>
          </p:nvSpPr>
          <p:spPr>
            <a:xfrm>
              <a:off x="3816786" y="1623414"/>
              <a:ext cx="30052" cy="50166"/>
            </a:xfrm>
            <a:custGeom>
              <a:avLst/>
              <a:gdLst/>
              <a:ahLst/>
              <a:cxnLst/>
              <a:rect l="l" t="t" r="r" b="b"/>
              <a:pathLst>
                <a:path w="1125" h="1878" extrusionOk="0">
                  <a:moveTo>
                    <a:pt x="976" y="1"/>
                  </a:moveTo>
                  <a:cubicBezTo>
                    <a:pt x="957" y="1"/>
                    <a:pt x="942" y="9"/>
                    <a:pt x="942" y="24"/>
                  </a:cubicBezTo>
                  <a:cubicBezTo>
                    <a:pt x="973" y="419"/>
                    <a:pt x="912" y="753"/>
                    <a:pt x="730" y="1088"/>
                  </a:cubicBezTo>
                  <a:cubicBezTo>
                    <a:pt x="517" y="1422"/>
                    <a:pt x="274" y="1574"/>
                    <a:pt x="30" y="1787"/>
                  </a:cubicBezTo>
                  <a:cubicBezTo>
                    <a:pt x="0" y="1817"/>
                    <a:pt x="30" y="1878"/>
                    <a:pt x="61" y="1878"/>
                  </a:cubicBezTo>
                  <a:cubicBezTo>
                    <a:pt x="790" y="1635"/>
                    <a:pt x="1125" y="723"/>
                    <a:pt x="1033" y="24"/>
                  </a:cubicBezTo>
                  <a:cubicBezTo>
                    <a:pt x="1018" y="9"/>
                    <a:pt x="995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83;p31"/>
            <p:cNvSpPr/>
            <p:nvPr/>
          </p:nvSpPr>
          <p:spPr>
            <a:xfrm>
              <a:off x="3814328" y="1647856"/>
              <a:ext cx="12208" cy="15520"/>
            </a:xfrm>
            <a:custGeom>
              <a:avLst/>
              <a:gdLst/>
              <a:ahLst/>
              <a:cxnLst/>
              <a:rect l="l" t="t" r="r" b="b"/>
              <a:pathLst>
                <a:path w="457" h="581" extrusionOk="0">
                  <a:moveTo>
                    <a:pt x="432" y="1"/>
                  </a:moveTo>
                  <a:cubicBezTo>
                    <a:pt x="421" y="1"/>
                    <a:pt x="409" y="8"/>
                    <a:pt x="396" y="21"/>
                  </a:cubicBezTo>
                  <a:cubicBezTo>
                    <a:pt x="366" y="142"/>
                    <a:pt x="305" y="233"/>
                    <a:pt x="214" y="325"/>
                  </a:cubicBezTo>
                  <a:cubicBezTo>
                    <a:pt x="153" y="385"/>
                    <a:pt x="62" y="446"/>
                    <a:pt x="1" y="537"/>
                  </a:cubicBezTo>
                  <a:cubicBezTo>
                    <a:pt x="1" y="559"/>
                    <a:pt x="16" y="580"/>
                    <a:pt x="36" y="580"/>
                  </a:cubicBezTo>
                  <a:cubicBezTo>
                    <a:pt x="44" y="580"/>
                    <a:pt x="53" y="577"/>
                    <a:pt x="62" y="568"/>
                  </a:cubicBezTo>
                  <a:cubicBezTo>
                    <a:pt x="153" y="568"/>
                    <a:pt x="244" y="446"/>
                    <a:pt x="305" y="385"/>
                  </a:cubicBezTo>
                  <a:cubicBezTo>
                    <a:pt x="366" y="264"/>
                    <a:pt x="426" y="173"/>
                    <a:pt x="457" y="51"/>
                  </a:cubicBezTo>
                  <a:cubicBezTo>
                    <a:pt x="457" y="15"/>
                    <a:pt x="44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84;p31"/>
            <p:cNvSpPr/>
            <p:nvPr/>
          </p:nvSpPr>
          <p:spPr>
            <a:xfrm>
              <a:off x="3804818" y="1638934"/>
              <a:ext cx="15226" cy="22786"/>
            </a:xfrm>
            <a:custGeom>
              <a:avLst/>
              <a:gdLst/>
              <a:ahLst/>
              <a:cxnLst/>
              <a:rect l="l" t="t" r="r" b="b"/>
              <a:pathLst>
                <a:path w="570" h="853" extrusionOk="0">
                  <a:moveTo>
                    <a:pt x="525" y="0"/>
                  </a:moveTo>
                  <a:cubicBezTo>
                    <a:pt x="509" y="0"/>
                    <a:pt x="491" y="8"/>
                    <a:pt x="478" y="20"/>
                  </a:cubicBezTo>
                  <a:cubicBezTo>
                    <a:pt x="418" y="172"/>
                    <a:pt x="357" y="324"/>
                    <a:pt x="266" y="446"/>
                  </a:cubicBezTo>
                  <a:cubicBezTo>
                    <a:pt x="205" y="567"/>
                    <a:pt x="114" y="689"/>
                    <a:pt x="22" y="780"/>
                  </a:cubicBezTo>
                  <a:cubicBezTo>
                    <a:pt x="0" y="825"/>
                    <a:pt x="27" y="853"/>
                    <a:pt x="55" y="853"/>
                  </a:cubicBezTo>
                  <a:cubicBezTo>
                    <a:pt x="65" y="853"/>
                    <a:pt x="75" y="849"/>
                    <a:pt x="83" y="841"/>
                  </a:cubicBezTo>
                  <a:cubicBezTo>
                    <a:pt x="326" y="659"/>
                    <a:pt x="478" y="324"/>
                    <a:pt x="570" y="51"/>
                  </a:cubicBezTo>
                  <a:cubicBezTo>
                    <a:pt x="570" y="15"/>
                    <a:pt x="54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85;p31"/>
            <p:cNvSpPr/>
            <p:nvPr/>
          </p:nvSpPr>
          <p:spPr>
            <a:xfrm>
              <a:off x="3799155" y="1639147"/>
              <a:ext cx="10925" cy="13677"/>
            </a:xfrm>
            <a:custGeom>
              <a:avLst/>
              <a:gdLst/>
              <a:ahLst/>
              <a:cxnLst/>
              <a:rect l="l" t="t" r="r" b="b"/>
              <a:pathLst>
                <a:path w="409" h="512" extrusionOk="0">
                  <a:moveTo>
                    <a:pt x="354" y="0"/>
                  </a:moveTo>
                  <a:cubicBezTo>
                    <a:pt x="344" y="0"/>
                    <a:pt x="334" y="4"/>
                    <a:pt x="326" y="12"/>
                  </a:cubicBezTo>
                  <a:lnTo>
                    <a:pt x="326" y="43"/>
                  </a:lnTo>
                  <a:cubicBezTo>
                    <a:pt x="265" y="103"/>
                    <a:pt x="204" y="195"/>
                    <a:pt x="143" y="255"/>
                  </a:cubicBezTo>
                  <a:cubicBezTo>
                    <a:pt x="113" y="316"/>
                    <a:pt x="22" y="377"/>
                    <a:pt x="22" y="468"/>
                  </a:cubicBezTo>
                  <a:cubicBezTo>
                    <a:pt x="0" y="490"/>
                    <a:pt x="9" y="511"/>
                    <a:pt x="27" y="511"/>
                  </a:cubicBezTo>
                  <a:cubicBezTo>
                    <a:pt x="34" y="511"/>
                    <a:pt x="43" y="508"/>
                    <a:pt x="52" y="499"/>
                  </a:cubicBezTo>
                  <a:cubicBezTo>
                    <a:pt x="143" y="499"/>
                    <a:pt x="174" y="407"/>
                    <a:pt x="234" y="316"/>
                  </a:cubicBezTo>
                  <a:cubicBezTo>
                    <a:pt x="295" y="255"/>
                    <a:pt x="356" y="164"/>
                    <a:pt x="386" y="73"/>
                  </a:cubicBezTo>
                  <a:cubicBezTo>
                    <a:pt x="409" y="29"/>
                    <a:pt x="38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86;p31"/>
            <p:cNvSpPr/>
            <p:nvPr/>
          </p:nvSpPr>
          <p:spPr>
            <a:xfrm>
              <a:off x="3628730" y="1781765"/>
              <a:ext cx="28128" cy="148254"/>
            </a:xfrm>
            <a:custGeom>
              <a:avLst/>
              <a:gdLst/>
              <a:ahLst/>
              <a:cxnLst/>
              <a:rect l="l" t="t" r="r" b="b"/>
              <a:pathLst>
                <a:path w="1053" h="5550" extrusionOk="0">
                  <a:moveTo>
                    <a:pt x="1022" y="0"/>
                  </a:moveTo>
                  <a:cubicBezTo>
                    <a:pt x="1006" y="0"/>
                    <a:pt x="991" y="8"/>
                    <a:pt x="991" y="23"/>
                  </a:cubicBezTo>
                  <a:cubicBezTo>
                    <a:pt x="718" y="1847"/>
                    <a:pt x="414" y="3670"/>
                    <a:pt x="19" y="5464"/>
                  </a:cubicBezTo>
                  <a:cubicBezTo>
                    <a:pt x="1" y="5517"/>
                    <a:pt x="35" y="5549"/>
                    <a:pt x="72" y="5549"/>
                  </a:cubicBezTo>
                  <a:cubicBezTo>
                    <a:pt x="99" y="5549"/>
                    <a:pt x="127" y="5532"/>
                    <a:pt x="140" y="5494"/>
                  </a:cubicBezTo>
                  <a:cubicBezTo>
                    <a:pt x="596" y="3701"/>
                    <a:pt x="900" y="1877"/>
                    <a:pt x="1052" y="23"/>
                  </a:cubicBezTo>
                  <a:cubicBezTo>
                    <a:pt x="1052" y="8"/>
                    <a:pt x="1037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87;p31"/>
            <p:cNvSpPr/>
            <p:nvPr/>
          </p:nvSpPr>
          <p:spPr>
            <a:xfrm>
              <a:off x="3619460" y="1917625"/>
              <a:ext cx="23908" cy="36703"/>
            </a:xfrm>
            <a:custGeom>
              <a:avLst/>
              <a:gdLst/>
              <a:ahLst/>
              <a:cxnLst/>
              <a:rect l="l" t="t" r="r" b="b"/>
              <a:pathLst>
                <a:path w="895" h="1374" extrusionOk="0">
                  <a:moveTo>
                    <a:pt x="852" y="0"/>
                  </a:moveTo>
                  <a:cubicBezTo>
                    <a:pt x="842" y="0"/>
                    <a:pt x="830" y="4"/>
                    <a:pt x="822" y="13"/>
                  </a:cubicBezTo>
                  <a:cubicBezTo>
                    <a:pt x="396" y="378"/>
                    <a:pt x="1" y="742"/>
                    <a:pt x="122" y="1350"/>
                  </a:cubicBezTo>
                  <a:cubicBezTo>
                    <a:pt x="138" y="1366"/>
                    <a:pt x="160" y="1373"/>
                    <a:pt x="179" y="1373"/>
                  </a:cubicBezTo>
                  <a:cubicBezTo>
                    <a:pt x="198" y="1373"/>
                    <a:pt x="214" y="1366"/>
                    <a:pt x="214" y="1350"/>
                  </a:cubicBezTo>
                  <a:cubicBezTo>
                    <a:pt x="244" y="1077"/>
                    <a:pt x="214" y="834"/>
                    <a:pt x="396" y="591"/>
                  </a:cubicBezTo>
                  <a:cubicBezTo>
                    <a:pt x="548" y="408"/>
                    <a:pt x="700" y="226"/>
                    <a:pt x="852" y="43"/>
                  </a:cubicBezTo>
                  <a:cubicBezTo>
                    <a:pt x="895" y="22"/>
                    <a:pt x="87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88;p31"/>
            <p:cNvSpPr/>
            <p:nvPr/>
          </p:nvSpPr>
          <p:spPr>
            <a:xfrm>
              <a:off x="3667676" y="1858617"/>
              <a:ext cx="37584" cy="98409"/>
            </a:xfrm>
            <a:custGeom>
              <a:avLst/>
              <a:gdLst/>
              <a:ahLst/>
              <a:cxnLst/>
              <a:rect l="l" t="t" r="r" b="b"/>
              <a:pathLst>
                <a:path w="1407" h="3684" extrusionOk="0">
                  <a:moveTo>
                    <a:pt x="1327" y="0"/>
                  </a:moveTo>
                  <a:cubicBezTo>
                    <a:pt x="1302" y="0"/>
                    <a:pt x="1277" y="10"/>
                    <a:pt x="1266" y="34"/>
                  </a:cubicBezTo>
                  <a:lnTo>
                    <a:pt x="1296" y="34"/>
                  </a:lnTo>
                  <a:cubicBezTo>
                    <a:pt x="871" y="1249"/>
                    <a:pt x="384" y="2404"/>
                    <a:pt x="20" y="3620"/>
                  </a:cubicBezTo>
                  <a:cubicBezTo>
                    <a:pt x="1" y="3658"/>
                    <a:pt x="28" y="3684"/>
                    <a:pt x="60" y="3684"/>
                  </a:cubicBezTo>
                  <a:cubicBezTo>
                    <a:pt x="79" y="3684"/>
                    <a:pt x="99" y="3674"/>
                    <a:pt x="111" y="3651"/>
                  </a:cubicBezTo>
                  <a:cubicBezTo>
                    <a:pt x="688" y="2556"/>
                    <a:pt x="1083" y="1280"/>
                    <a:pt x="1387" y="64"/>
                  </a:cubicBezTo>
                  <a:cubicBezTo>
                    <a:pt x="1406" y="26"/>
                    <a:pt x="1367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89;p31"/>
            <p:cNvSpPr/>
            <p:nvPr/>
          </p:nvSpPr>
          <p:spPr>
            <a:xfrm>
              <a:off x="3660063" y="1954088"/>
              <a:ext cx="11406" cy="95497"/>
            </a:xfrm>
            <a:custGeom>
              <a:avLst/>
              <a:gdLst/>
              <a:ahLst/>
              <a:cxnLst/>
              <a:rect l="l" t="t" r="r" b="b"/>
              <a:pathLst>
                <a:path w="427" h="3575" extrusionOk="0">
                  <a:moveTo>
                    <a:pt x="350" y="1"/>
                  </a:moveTo>
                  <a:cubicBezTo>
                    <a:pt x="327" y="1"/>
                    <a:pt x="305" y="16"/>
                    <a:pt x="305" y="46"/>
                  </a:cubicBezTo>
                  <a:cubicBezTo>
                    <a:pt x="213" y="1201"/>
                    <a:pt x="122" y="2356"/>
                    <a:pt x="1" y="3511"/>
                  </a:cubicBezTo>
                  <a:cubicBezTo>
                    <a:pt x="1" y="3549"/>
                    <a:pt x="47" y="3575"/>
                    <a:pt x="83" y="3575"/>
                  </a:cubicBezTo>
                  <a:cubicBezTo>
                    <a:pt x="104" y="3575"/>
                    <a:pt x="122" y="3565"/>
                    <a:pt x="122" y="3542"/>
                  </a:cubicBezTo>
                  <a:cubicBezTo>
                    <a:pt x="335" y="2387"/>
                    <a:pt x="426" y="1201"/>
                    <a:pt x="396" y="46"/>
                  </a:cubicBezTo>
                  <a:cubicBezTo>
                    <a:pt x="396" y="16"/>
                    <a:pt x="373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90;p31"/>
            <p:cNvSpPr/>
            <p:nvPr/>
          </p:nvSpPr>
          <p:spPr>
            <a:xfrm>
              <a:off x="3620288" y="1955584"/>
              <a:ext cx="10578" cy="176596"/>
            </a:xfrm>
            <a:custGeom>
              <a:avLst/>
              <a:gdLst/>
              <a:ahLst/>
              <a:cxnLst/>
              <a:rect l="l" t="t" r="r" b="b"/>
              <a:pathLst>
                <a:path w="396" h="6611" extrusionOk="0">
                  <a:moveTo>
                    <a:pt x="118" y="1"/>
                  </a:moveTo>
                  <a:cubicBezTo>
                    <a:pt x="92" y="1"/>
                    <a:pt x="61" y="15"/>
                    <a:pt x="61" y="51"/>
                  </a:cubicBezTo>
                  <a:cubicBezTo>
                    <a:pt x="152" y="1115"/>
                    <a:pt x="0" y="2179"/>
                    <a:pt x="0" y="3243"/>
                  </a:cubicBezTo>
                  <a:cubicBezTo>
                    <a:pt x="0" y="4306"/>
                    <a:pt x="213" y="5431"/>
                    <a:pt x="61" y="6525"/>
                  </a:cubicBezTo>
                  <a:cubicBezTo>
                    <a:pt x="61" y="6578"/>
                    <a:pt x="112" y="6611"/>
                    <a:pt x="155" y="6611"/>
                  </a:cubicBezTo>
                  <a:cubicBezTo>
                    <a:pt x="186" y="6611"/>
                    <a:pt x="213" y="6594"/>
                    <a:pt x="213" y="6556"/>
                  </a:cubicBezTo>
                  <a:cubicBezTo>
                    <a:pt x="395" y="5522"/>
                    <a:pt x="152" y="4489"/>
                    <a:pt x="152" y="3455"/>
                  </a:cubicBezTo>
                  <a:cubicBezTo>
                    <a:pt x="152" y="2300"/>
                    <a:pt x="304" y="1176"/>
                    <a:pt x="152" y="21"/>
                  </a:cubicBezTo>
                  <a:cubicBezTo>
                    <a:pt x="152" y="8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91;p31"/>
            <p:cNvSpPr/>
            <p:nvPr/>
          </p:nvSpPr>
          <p:spPr>
            <a:xfrm>
              <a:off x="3595099" y="2127719"/>
              <a:ext cx="32990" cy="68758"/>
            </a:xfrm>
            <a:custGeom>
              <a:avLst/>
              <a:gdLst/>
              <a:ahLst/>
              <a:cxnLst/>
              <a:rect l="l" t="t" r="r" b="b"/>
              <a:pathLst>
                <a:path w="1235" h="2574" extrusionOk="0">
                  <a:moveTo>
                    <a:pt x="1220" y="0"/>
                  </a:moveTo>
                  <a:cubicBezTo>
                    <a:pt x="1212" y="0"/>
                    <a:pt x="1199" y="8"/>
                    <a:pt x="1186" y="20"/>
                  </a:cubicBezTo>
                  <a:cubicBezTo>
                    <a:pt x="730" y="659"/>
                    <a:pt x="1" y="2027"/>
                    <a:pt x="943" y="2574"/>
                  </a:cubicBezTo>
                  <a:cubicBezTo>
                    <a:pt x="974" y="2574"/>
                    <a:pt x="974" y="2543"/>
                    <a:pt x="974" y="2543"/>
                  </a:cubicBezTo>
                  <a:cubicBezTo>
                    <a:pt x="913" y="2482"/>
                    <a:pt x="852" y="2391"/>
                    <a:pt x="791" y="2331"/>
                  </a:cubicBezTo>
                  <a:cubicBezTo>
                    <a:pt x="548" y="1905"/>
                    <a:pt x="579" y="1662"/>
                    <a:pt x="730" y="1236"/>
                  </a:cubicBezTo>
                  <a:cubicBezTo>
                    <a:pt x="852" y="841"/>
                    <a:pt x="1065" y="446"/>
                    <a:pt x="1217" y="51"/>
                  </a:cubicBezTo>
                  <a:cubicBezTo>
                    <a:pt x="1235" y="15"/>
                    <a:pt x="1232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92;p31"/>
            <p:cNvSpPr/>
            <p:nvPr/>
          </p:nvSpPr>
          <p:spPr>
            <a:xfrm>
              <a:off x="3619621" y="2169444"/>
              <a:ext cx="30719" cy="18912"/>
            </a:xfrm>
            <a:custGeom>
              <a:avLst/>
              <a:gdLst/>
              <a:ahLst/>
              <a:cxnLst/>
              <a:rect l="l" t="t" r="r" b="b"/>
              <a:pathLst>
                <a:path w="1150" h="708" extrusionOk="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177" y="434"/>
                    <a:pt x="694" y="647"/>
                    <a:pt x="1089" y="708"/>
                  </a:cubicBezTo>
                  <a:cubicBezTo>
                    <a:pt x="1119" y="708"/>
                    <a:pt x="1150" y="647"/>
                    <a:pt x="1119" y="647"/>
                  </a:cubicBezTo>
                  <a:cubicBezTo>
                    <a:pt x="937" y="525"/>
                    <a:pt x="694" y="465"/>
                    <a:pt x="512" y="343"/>
                  </a:cubicBezTo>
                  <a:cubicBezTo>
                    <a:pt x="329" y="252"/>
                    <a:pt x="238" y="100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93;p31"/>
            <p:cNvSpPr/>
            <p:nvPr/>
          </p:nvSpPr>
          <p:spPr>
            <a:xfrm>
              <a:off x="3620288" y="2174466"/>
              <a:ext cx="6518" cy="17149"/>
            </a:xfrm>
            <a:custGeom>
              <a:avLst/>
              <a:gdLst/>
              <a:ahLst/>
              <a:cxnLst/>
              <a:rect l="l" t="t" r="r" b="b"/>
              <a:pathLst>
                <a:path w="244" h="642" extrusionOk="0">
                  <a:moveTo>
                    <a:pt x="173" y="0"/>
                  </a:moveTo>
                  <a:cubicBezTo>
                    <a:pt x="154" y="0"/>
                    <a:pt x="133" y="10"/>
                    <a:pt x="122" y="33"/>
                  </a:cubicBezTo>
                  <a:cubicBezTo>
                    <a:pt x="61" y="185"/>
                    <a:pt x="0" y="520"/>
                    <a:pt x="183" y="641"/>
                  </a:cubicBezTo>
                  <a:cubicBezTo>
                    <a:pt x="213" y="641"/>
                    <a:pt x="243" y="611"/>
                    <a:pt x="213" y="581"/>
                  </a:cubicBezTo>
                  <a:cubicBezTo>
                    <a:pt x="213" y="520"/>
                    <a:pt x="152" y="429"/>
                    <a:pt x="152" y="337"/>
                  </a:cubicBezTo>
                  <a:cubicBezTo>
                    <a:pt x="152" y="246"/>
                    <a:pt x="152" y="155"/>
                    <a:pt x="213" y="64"/>
                  </a:cubicBezTo>
                  <a:cubicBezTo>
                    <a:pt x="232" y="26"/>
                    <a:pt x="20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94;p31"/>
            <p:cNvSpPr/>
            <p:nvPr/>
          </p:nvSpPr>
          <p:spPr>
            <a:xfrm>
              <a:off x="3632469" y="2181304"/>
              <a:ext cx="6277" cy="17951"/>
            </a:xfrm>
            <a:custGeom>
              <a:avLst/>
              <a:gdLst/>
              <a:ahLst/>
              <a:cxnLst/>
              <a:rect l="l" t="t" r="r" b="b"/>
              <a:pathLst>
                <a:path w="235" h="672" extrusionOk="0">
                  <a:moveTo>
                    <a:pt x="53" y="1"/>
                  </a:moveTo>
                  <a:cubicBezTo>
                    <a:pt x="41" y="1"/>
                    <a:pt x="31" y="8"/>
                    <a:pt x="31" y="21"/>
                  </a:cubicBezTo>
                  <a:cubicBezTo>
                    <a:pt x="0" y="233"/>
                    <a:pt x="0" y="537"/>
                    <a:pt x="152" y="659"/>
                  </a:cubicBezTo>
                  <a:cubicBezTo>
                    <a:pt x="161" y="668"/>
                    <a:pt x="173" y="671"/>
                    <a:pt x="184" y="671"/>
                  </a:cubicBezTo>
                  <a:cubicBezTo>
                    <a:pt x="210" y="671"/>
                    <a:pt x="234" y="650"/>
                    <a:pt x="213" y="628"/>
                  </a:cubicBezTo>
                  <a:cubicBezTo>
                    <a:pt x="213" y="537"/>
                    <a:pt x="152" y="446"/>
                    <a:pt x="122" y="355"/>
                  </a:cubicBezTo>
                  <a:cubicBezTo>
                    <a:pt x="91" y="264"/>
                    <a:pt x="61" y="142"/>
                    <a:pt x="91" y="51"/>
                  </a:cubicBezTo>
                  <a:cubicBezTo>
                    <a:pt x="91" y="15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95;p31"/>
            <p:cNvSpPr/>
            <p:nvPr/>
          </p:nvSpPr>
          <p:spPr>
            <a:xfrm>
              <a:off x="3638453" y="2185819"/>
              <a:ext cx="7827" cy="14238"/>
            </a:xfrm>
            <a:custGeom>
              <a:avLst/>
              <a:gdLst/>
              <a:ahLst/>
              <a:cxnLst/>
              <a:rect l="l" t="t" r="r" b="b"/>
              <a:pathLst>
                <a:path w="293" h="533" extrusionOk="0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9" y="156"/>
                    <a:pt x="50" y="247"/>
                    <a:pt x="80" y="307"/>
                  </a:cubicBezTo>
                  <a:cubicBezTo>
                    <a:pt x="141" y="399"/>
                    <a:pt x="171" y="490"/>
                    <a:pt x="232" y="520"/>
                  </a:cubicBezTo>
                  <a:cubicBezTo>
                    <a:pt x="241" y="529"/>
                    <a:pt x="250" y="533"/>
                    <a:pt x="258" y="533"/>
                  </a:cubicBezTo>
                  <a:cubicBezTo>
                    <a:pt x="278" y="533"/>
                    <a:pt x="293" y="511"/>
                    <a:pt x="293" y="490"/>
                  </a:cubicBezTo>
                  <a:cubicBezTo>
                    <a:pt x="263" y="429"/>
                    <a:pt x="232" y="338"/>
                    <a:pt x="202" y="277"/>
                  </a:cubicBezTo>
                  <a:cubicBezTo>
                    <a:pt x="171" y="186"/>
                    <a:pt x="141" y="125"/>
                    <a:pt x="111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96;p31"/>
            <p:cNvSpPr/>
            <p:nvPr/>
          </p:nvSpPr>
          <p:spPr>
            <a:xfrm>
              <a:off x="3642193" y="2134050"/>
              <a:ext cx="14665" cy="40015"/>
            </a:xfrm>
            <a:custGeom>
              <a:avLst/>
              <a:gdLst/>
              <a:ahLst/>
              <a:cxnLst/>
              <a:rect l="l" t="t" r="r" b="b"/>
              <a:pathLst>
                <a:path w="549" h="1498" extrusionOk="0">
                  <a:moveTo>
                    <a:pt x="234" y="1"/>
                  </a:moveTo>
                  <a:cubicBezTo>
                    <a:pt x="222" y="1"/>
                    <a:pt x="214" y="8"/>
                    <a:pt x="214" y="27"/>
                  </a:cubicBezTo>
                  <a:cubicBezTo>
                    <a:pt x="1" y="452"/>
                    <a:pt x="153" y="1151"/>
                    <a:pt x="457" y="1486"/>
                  </a:cubicBezTo>
                  <a:cubicBezTo>
                    <a:pt x="465" y="1494"/>
                    <a:pt x="475" y="1498"/>
                    <a:pt x="486" y="1498"/>
                  </a:cubicBezTo>
                  <a:cubicBezTo>
                    <a:pt x="515" y="1498"/>
                    <a:pt x="548" y="1469"/>
                    <a:pt x="548" y="1425"/>
                  </a:cubicBezTo>
                  <a:cubicBezTo>
                    <a:pt x="457" y="969"/>
                    <a:pt x="92" y="543"/>
                    <a:pt x="274" y="57"/>
                  </a:cubicBezTo>
                  <a:cubicBezTo>
                    <a:pt x="295" y="36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97;p31"/>
            <p:cNvSpPr/>
            <p:nvPr/>
          </p:nvSpPr>
          <p:spPr>
            <a:xfrm>
              <a:off x="3713649" y="1939556"/>
              <a:ext cx="77974" cy="3606"/>
            </a:xfrm>
            <a:custGeom>
              <a:avLst/>
              <a:gdLst/>
              <a:ahLst/>
              <a:cxnLst/>
              <a:rect l="l" t="t" r="r" b="b"/>
              <a:pathLst>
                <a:path w="2919" h="135" extrusionOk="0">
                  <a:moveTo>
                    <a:pt x="900" y="0"/>
                  </a:moveTo>
                  <a:cubicBezTo>
                    <a:pt x="629" y="0"/>
                    <a:pt x="359" y="4"/>
                    <a:pt x="92" y="13"/>
                  </a:cubicBezTo>
                  <a:cubicBezTo>
                    <a:pt x="1" y="13"/>
                    <a:pt x="1" y="134"/>
                    <a:pt x="92" y="134"/>
                  </a:cubicBezTo>
                  <a:cubicBezTo>
                    <a:pt x="1004" y="134"/>
                    <a:pt x="1946" y="134"/>
                    <a:pt x="2888" y="104"/>
                  </a:cubicBezTo>
                  <a:cubicBezTo>
                    <a:pt x="2919" y="104"/>
                    <a:pt x="2919" y="43"/>
                    <a:pt x="2888" y="43"/>
                  </a:cubicBezTo>
                  <a:cubicBezTo>
                    <a:pt x="2222" y="22"/>
                    <a:pt x="155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98;p31"/>
            <p:cNvSpPr/>
            <p:nvPr/>
          </p:nvSpPr>
          <p:spPr>
            <a:xfrm>
              <a:off x="3710416" y="1940277"/>
              <a:ext cx="11380" cy="53559"/>
            </a:xfrm>
            <a:custGeom>
              <a:avLst/>
              <a:gdLst/>
              <a:ahLst/>
              <a:cxnLst/>
              <a:rect l="l" t="t" r="r" b="b"/>
              <a:pathLst>
                <a:path w="426" h="2005" extrusionOk="0">
                  <a:moveTo>
                    <a:pt x="289" y="1"/>
                  </a:moveTo>
                  <a:cubicBezTo>
                    <a:pt x="266" y="1"/>
                    <a:pt x="243" y="16"/>
                    <a:pt x="243" y="46"/>
                  </a:cubicBezTo>
                  <a:cubicBezTo>
                    <a:pt x="243" y="381"/>
                    <a:pt x="274" y="685"/>
                    <a:pt x="213" y="1019"/>
                  </a:cubicBezTo>
                  <a:cubicBezTo>
                    <a:pt x="183" y="1323"/>
                    <a:pt x="61" y="1627"/>
                    <a:pt x="0" y="1961"/>
                  </a:cubicBezTo>
                  <a:cubicBezTo>
                    <a:pt x="0" y="1983"/>
                    <a:pt x="31" y="2004"/>
                    <a:pt x="59" y="2004"/>
                  </a:cubicBezTo>
                  <a:cubicBezTo>
                    <a:pt x="71" y="2004"/>
                    <a:pt x="82" y="2001"/>
                    <a:pt x="91" y="1992"/>
                  </a:cubicBezTo>
                  <a:cubicBezTo>
                    <a:pt x="395" y="1445"/>
                    <a:pt x="426" y="654"/>
                    <a:pt x="335" y="46"/>
                  </a:cubicBezTo>
                  <a:cubicBezTo>
                    <a:pt x="335" y="16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99;p31"/>
            <p:cNvSpPr/>
            <p:nvPr/>
          </p:nvSpPr>
          <p:spPr>
            <a:xfrm>
              <a:off x="3651141" y="1992447"/>
              <a:ext cx="65633" cy="179268"/>
            </a:xfrm>
            <a:custGeom>
              <a:avLst/>
              <a:gdLst/>
              <a:ahLst/>
              <a:cxnLst/>
              <a:rect l="l" t="t" r="r" b="b"/>
              <a:pathLst>
                <a:path w="2457" h="6711" extrusionOk="0">
                  <a:moveTo>
                    <a:pt x="2391" y="0"/>
                  </a:moveTo>
                  <a:cubicBezTo>
                    <a:pt x="2384" y="0"/>
                    <a:pt x="2377" y="3"/>
                    <a:pt x="2371" y="8"/>
                  </a:cubicBezTo>
                  <a:cubicBezTo>
                    <a:pt x="1490" y="738"/>
                    <a:pt x="639" y="1619"/>
                    <a:pt x="335" y="2774"/>
                  </a:cubicBezTo>
                  <a:cubicBezTo>
                    <a:pt x="0" y="3990"/>
                    <a:pt x="487" y="5449"/>
                    <a:pt x="760" y="6665"/>
                  </a:cubicBezTo>
                  <a:cubicBezTo>
                    <a:pt x="771" y="6697"/>
                    <a:pt x="792" y="6710"/>
                    <a:pt x="816" y="6710"/>
                  </a:cubicBezTo>
                  <a:cubicBezTo>
                    <a:pt x="861" y="6710"/>
                    <a:pt x="912" y="6664"/>
                    <a:pt x="912" y="6604"/>
                  </a:cubicBezTo>
                  <a:cubicBezTo>
                    <a:pt x="699" y="5449"/>
                    <a:pt x="243" y="4173"/>
                    <a:pt x="456" y="2987"/>
                  </a:cubicBezTo>
                  <a:cubicBezTo>
                    <a:pt x="699" y="1832"/>
                    <a:pt x="1581" y="890"/>
                    <a:pt x="2432" y="69"/>
                  </a:cubicBezTo>
                  <a:cubicBezTo>
                    <a:pt x="2457" y="45"/>
                    <a:pt x="242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300;p31"/>
            <p:cNvSpPr/>
            <p:nvPr/>
          </p:nvSpPr>
          <p:spPr>
            <a:xfrm>
              <a:off x="3375308" y="2152294"/>
              <a:ext cx="289296" cy="514964"/>
            </a:xfrm>
            <a:custGeom>
              <a:avLst/>
              <a:gdLst/>
              <a:ahLst/>
              <a:cxnLst/>
              <a:rect l="l" t="t" r="r" b="b"/>
              <a:pathLst>
                <a:path w="10830" h="19278" extrusionOk="0">
                  <a:moveTo>
                    <a:pt x="10783" y="0"/>
                  </a:moveTo>
                  <a:cubicBezTo>
                    <a:pt x="10761" y="0"/>
                    <a:pt x="10735" y="15"/>
                    <a:pt x="10721" y="43"/>
                  </a:cubicBezTo>
                  <a:cubicBezTo>
                    <a:pt x="8411" y="6821"/>
                    <a:pt x="4460" y="13569"/>
                    <a:pt x="22" y="19192"/>
                  </a:cubicBezTo>
                  <a:cubicBezTo>
                    <a:pt x="1" y="19235"/>
                    <a:pt x="10" y="19278"/>
                    <a:pt x="38" y="19278"/>
                  </a:cubicBezTo>
                  <a:cubicBezTo>
                    <a:pt x="50" y="19278"/>
                    <a:pt x="65" y="19271"/>
                    <a:pt x="83" y="19253"/>
                  </a:cubicBezTo>
                  <a:cubicBezTo>
                    <a:pt x="2423" y="16851"/>
                    <a:pt x="4186" y="13721"/>
                    <a:pt x="5828" y="10833"/>
                  </a:cubicBezTo>
                  <a:cubicBezTo>
                    <a:pt x="7773" y="7398"/>
                    <a:pt x="9658" y="3842"/>
                    <a:pt x="10813" y="73"/>
                  </a:cubicBezTo>
                  <a:cubicBezTo>
                    <a:pt x="10829" y="23"/>
                    <a:pt x="10809" y="0"/>
                    <a:pt x="10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301;p31"/>
            <p:cNvSpPr/>
            <p:nvPr/>
          </p:nvSpPr>
          <p:spPr>
            <a:xfrm>
              <a:off x="3414201" y="2009917"/>
              <a:ext cx="403412" cy="712102"/>
            </a:xfrm>
            <a:custGeom>
              <a:avLst/>
              <a:gdLst/>
              <a:ahLst/>
              <a:cxnLst/>
              <a:rect l="l" t="t" r="r" b="b"/>
              <a:pathLst>
                <a:path w="15102" h="26658" extrusionOk="0">
                  <a:moveTo>
                    <a:pt x="15067" y="0"/>
                  </a:moveTo>
                  <a:cubicBezTo>
                    <a:pt x="15048" y="0"/>
                    <a:pt x="15025" y="8"/>
                    <a:pt x="15010" y="23"/>
                  </a:cubicBezTo>
                  <a:cubicBezTo>
                    <a:pt x="14250" y="5677"/>
                    <a:pt x="12335" y="10935"/>
                    <a:pt x="9053" y="15586"/>
                  </a:cubicBezTo>
                  <a:cubicBezTo>
                    <a:pt x="6317" y="19507"/>
                    <a:pt x="3095" y="22941"/>
                    <a:pt x="25" y="26589"/>
                  </a:cubicBezTo>
                  <a:cubicBezTo>
                    <a:pt x="1" y="26613"/>
                    <a:pt x="36" y="26658"/>
                    <a:pt x="66" y="26658"/>
                  </a:cubicBezTo>
                  <a:cubicBezTo>
                    <a:pt x="73" y="26658"/>
                    <a:pt x="80" y="26655"/>
                    <a:pt x="86" y="26650"/>
                  </a:cubicBezTo>
                  <a:cubicBezTo>
                    <a:pt x="3642" y="23549"/>
                    <a:pt x="6682" y="19355"/>
                    <a:pt x="9387" y="15494"/>
                  </a:cubicBezTo>
                  <a:cubicBezTo>
                    <a:pt x="12518" y="10965"/>
                    <a:pt x="14706" y="5555"/>
                    <a:pt x="15101" y="23"/>
                  </a:cubicBezTo>
                  <a:cubicBezTo>
                    <a:pt x="15101" y="8"/>
                    <a:pt x="15086" y="0"/>
                    <a:pt x="15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302;p31"/>
            <p:cNvSpPr/>
            <p:nvPr/>
          </p:nvSpPr>
          <p:spPr>
            <a:xfrm>
              <a:off x="3790474" y="2037244"/>
              <a:ext cx="49071" cy="99371"/>
            </a:xfrm>
            <a:custGeom>
              <a:avLst/>
              <a:gdLst/>
              <a:ahLst/>
              <a:cxnLst/>
              <a:rect l="l" t="t" r="r" b="b"/>
              <a:pathLst>
                <a:path w="1837" h="3720" extrusionOk="0">
                  <a:moveTo>
                    <a:pt x="1795" y="0"/>
                  </a:moveTo>
                  <a:cubicBezTo>
                    <a:pt x="1784" y="0"/>
                    <a:pt x="1775" y="10"/>
                    <a:pt x="1775" y="34"/>
                  </a:cubicBezTo>
                  <a:cubicBezTo>
                    <a:pt x="1502" y="733"/>
                    <a:pt x="1289" y="1462"/>
                    <a:pt x="924" y="2131"/>
                  </a:cubicBezTo>
                  <a:cubicBezTo>
                    <a:pt x="651" y="2648"/>
                    <a:pt x="347" y="3103"/>
                    <a:pt x="43" y="3620"/>
                  </a:cubicBezTo>
                  <a:cubicBezTo>
                    <a:pt x="0" y="3663"/>
                    <a:pt x="61" y="3720"/>
                    <a:pt x="112" y="3720"/>
                  </a:cubicBezTo>
                  <a:cubicBezTo>
                    <a:pt x="135" y="3720"/>
                    <a:pt x="155" y="3709"/>
                    <a:pt x="164" y="3681"/>
                  </a:cubicBezTo>
                  <a:cubicBezTo>
                    <a:pt x="894" y="2526"/>
                    <a:pt x="1502" y="1401"/>
                    <a:pt x="1836" y="64"/>
                  </a:cubicBezTo>
                  <a:cubicBezTo>
                    <a:pt x="1836" y="26"/>
                    <a:pt x="1813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303;p31"/>
            <p:cNvSpPr/>
            <p:nvPr/>
          </p:nvSpPr>
          <p:spPr>
            <a:xfrm>
              <a:off x="3821647" y="2074802"/>
              <a:ext cx="300943" cy="669015"/>
            </a:xfrm>
            <a:custGeom>
              <a:avLst/>
              <a:gdLst/>
              <a:ahLst/>
              <a:cxnLst/>
              <a:rect l="l" t="t" r="r" b="b"/>
              <a:pathLst>
                <a:path w="11266" h="25045" extrusionOk="0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3496" y="8476"/>
                    <a:pt x="7417" y="16713"/>
                    <a:pt x="11156" y="25011"/>
                  </a:cubicBezTo>
                  <a:cubicBezTo>
                    <a:pt x="11167" y="25034"/>
                    <a:pt x="11188" y="25044"/>
                    <a:pt x="11207" y="25044"/>
                  </a:cubicBezTo>
                  <a:cubicBezTo>
                    <a:pt x="11238" y="25044"/>
                    <a:pt x="11266" y="25018"/>
                    <a:pt x="11247" y="24980"/>
                  </a:cubicBezTo>
                  <a:cubicBezTo>
                    <a:pt x="9940" y="20968"/>
                    <a:pt x="7842" y="17138"/>
                    <a:pt x="6019" y="13339"/>
                  </a:cubicBezTo>
                  <a:cubicBezTo>
                    <a:pt x="3921" y="8962"/>
                    <a:pt x="2037" y="4494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304;p31"/>
            <p:cNvSpPr/>
            <p:nvPr/>
          </p:nvSpPr>
          <p:spPr>
            <a:xfrm>
              <a:off x="3762693" y="2226422"/>
              <a:ext cx="302279" cy="557490"/>
            </a:xfrm>
            <a:custGeom>
              <a:avLst/>
              <a:gdLst/>
              <a:ahLst/>
              <a:cxnLst/>
              <a:rect l="l" t="t" r="r" b="b"/>
              <a:pathLst>
                <a:path w="11316" h="20870" extrusionOk="0">
                  <a:moveTo>
                    <a:pt x="46" y="1"/>
                  </a:moveTo>
                  <a:cubicBezTo>
                    <a:pt x="16" y="1"/>
                    <a:pt x="0" y="27"/>
                    <a:pt x="19" y="64"/>
                  </a:cubicBezTo>
                  <a:cubicBezTo>
                    <a:pt x="1812" y="3651"/>
                    <a:pt x="3758" y="7146"/>
                    <a:pt x="5672" y="10672"/>
                  </a:cubicBezTo>
                  <a:cubicBezTo>
                    <a:pt x="7466" y="14046"/>
                    <a:pt x="9168" y="17542"/>
                    <a:pt x="11174" y="20824"/>
                  </a:cubicBezTo>
                  <a:cubicBezTo>
                    <a:pt x="11195" y="20856"/>
                    <a:pt x="11220" y="20869"/>
                    <a:pt x="11242" y="20869"/>
                  </a:cubicBezTo>
                  <a:cubicBezTo>
                    <a:pt x="11284" y="20869"/>
                    <a:pt x="11316" y="20823"/>
                    <a:pt x="11296" y="20763"/>
                  </a:cubicBezTo>
                  <a:cubicBezTo>
                    <a:pt x="7861" y="13742"/>
                    <a:pt x="4001" y="6782"/>
                    <a:pt x="110" y="34"/>
                  </a:cubicBezTo>
                  <a:cubicBezTo>
                    <a:pt x="87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395;p31"/>
            <p:cNvSpPr/>
            <p:nvPr/>
          </p:nvSpPr>
          <p:spPr>
            <a:xfrm>
              <a:off x="4744003" y="2004013"/>
              <a:ext cx="861505" cy="753506"/>
            </a:xfrm>
            <a:custGeom>
              <a:avLst/>
              <a:gdLst/>
              <a:ahLst/>
              <a:cxnLst/>
              <a:rect l="l" t="t" r="r" b="b"/>
              <a:pathLst>
                <a:path w="32251" h="28208" extrusionOk="0">
                  <a:moveTo>
                    <a:pt x="13132" y="1"/>
                  </a:moveTo>
                  <a:lnTo>
                    <a:pt x="13223" y="1247"/>
                  </a:lnTo>
                  <a:cubicBezTo>
                    <a:pt x="13223" y="1247"/>
                    <a:pt x="12676" y="3101"/>
                    <a:pt x="12706" y="4439"/>
                  </a:cubicBezTo>
                  <a:lnTo>
                    <a:pt x="1" y="23892"/>
                  </a:lnTo>
                  <a:lnTo>
                    <a:pt x="1764" y="25503"/>
                  </a:lnTo>
                  <a:lnTo>
                    <a:pt x="15989" y="10518"/>
                  </a:lnTo>
                  <a:cubicBezTo>
                    <a:pt x="15989" y="10518"/>
                    <a:pt x="20852" y="17448"/>
                    <a:pt x="23284" y="20244"/>
                  </a:cubicBezTo>
                  <a:cubicBezTo>
                    <a:pt x="25716" y="23071"/>
                    <a:pt x="30305" y="28208"/>
                    <a:pt x="30305" y="28208"/>
                  </a:cubicBezTo>
                  <a:lnTo>
                    <a:pt x="32251" y="26354"/>
                  </a:lnTo>
                  <a:cubicBezTo>
                    <a:pt x="32251" y="26354"/>
                    <a:pt x="19789" y="5442"/>
                    <a:pt x="18846" y="2281"/>
                  </a:cubicBezTo>
                  <a:lnTo>
                    <a:pt x="18968" y="92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396;p31"/>
            <p:cNvSpPr/>
            <p:nvPr/>
          </p:nvSpPr>
          <p:spPr>
            <a:xfrm>
              <a:off x="5605481" y="2733959"/>
              <a:ext cx="231437" cy="169731"/>
            </a:xfrm>
            <a:custGeom>
              <a:avLst/>
              <a:gdLst/>
              <a:ahLst/>
              <a:cxnLst/>
              <a:rect l="l" t="t" r="r" b="b"/>
              <a:pathLst>
                <a:path w="8664" h="6354" extrusionOk="0">
                  <a:moveTo>
                    <a:pt x="8116" y="1"/>
                  </a:moveTo>
                  <a:lnTo>
                    <a:pt x="1" y="5350"/>
                  </a:lnTo>
                  <a:lnTo>
                    <a:pt x="700" y="6353"/>
                  </a:lnTo>
                  <a:lnTo>
                    <a:pt x="3071" y="4681"/>
                  </a:lnTo>
                  <a:lnTo>
                    <a:pt x="2828" y="4195"/>
                  </a:lnTo>
                  <a:cubicBezTo>
                    <a:pt x="2828" y="4195"/>
                    <a:pt x="3648" y="4195"/>
                    <a:pt x="4135" y="3891"/>
                  </a:cubicBezTo>
                  <a:cubicBezTo>
                    <a:pt x="4590" y="3618"/>
                    <a:pt x="8664" y="821"/>
                    <a:pt x="8664" y="821"/>
                  </a:cubicBez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397;p31"/>
            <p:cNvSpPr/>
            <p:nvPr/>
          </p:nvSpPr>
          <p:spPr>
            <a:xfrm>
              <a:off x="4610040" y="2733158"/>
              <a:ext cx="246850" cy="163213"/>
            </a:xfrm>
            <a:custGeom>
              <a:avLst/>
              <a:gdLst/>
              <a:ahLst/>
              <a:cxnLst/>
              <a:rect l="l" t="t" r="r" b="b"/>
              <a:pathLst>
                <a:path w="9241" h="6110" extrusionOk="0">
                  <a:moveTo>
                    <a:pt x="761" y="0"/>
                  </a:moveTo>
                  <a:lnTo>
                    <a:pt x="1" y="912"/>
                  </a:lnTo>
                  <a:lnTo>
                    <a:pt x="2280" y="2645"/>
                  </a:lnTo>
                  <a:lnTo>
                    <a:pt x="2645" y="2249"/>
                  </a:lnTo>
                  <a:lnTo>
                    <a:pt x="2645" y="2249"/>
                  </a:lnTo>
                  <a:cubicBezTo>
                    <a:pt x="2645" y="2250"/>
                    <a:pt x="2432" y="2857"/>
                    <a:pt x="3010" y="3708"/>
                  </a:cubicBezTo>
                  <a:cubicBezTo>
                    <a:pt x="3587" y="4559"/>
                    <a:pt x="7539" y="6018"/>
                    <a:pt x="9059" y="6110"/>
                  </a:cubicBezTo>
                  <a:lnTo>
                    <a:pt x="9241" y="5198"/>
                  </a:lnTo>
                  <a:lnTo>
                    <a:pt x="9241" y="5198"/>
                  </a:lnTo>
                  <a:cubicBezTo>
                    <a:pt x="9241" y="5198"/>
                    <a:pt x="9198" y="5203"/>
                    <a:pt x="9112" y="5203"/>
                  </a:cubicBezTo>
                  <a:cubicBezTo>
                    <a:pt x="8685" y="5203"/>
                    <a:pt x="7199" y="5076"/>
                    <a:pt x="4742" y="3556"/>
                  </a:cubicBezTo>
                  <a:cubicBezTo>
                    <a:pt x="1824" y="173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398;p31"/>
            <p:cNvSpPr/>
            <p:nvPr/>
          </p:nvSpPr>
          <p:spPr>
            <a:xfrm>
              <a:off x="5133739" y="1455953"/>
              <a:ext cx="160809" cy="146198"/>
            </a:xfrm>
            <a:custGeom>
              <a:avLst/>
              <a:gdLst/>
              <a:ahLst/>
              <a:cxnLst/>
              <a:rect l="l" t="t" r="r" b="b"/>
              <a:pathLst>
                <a:path w="6020" h="5473" extrusionOk="0">
                  <a:moveTo>
                    <a:pt x="2584" y="1"/>
                  </a:moveTo>
                  <a:lnTo>
                    <a:pt x="305" y="1247"/>
                  </a:lnTo>
                  <a:lnTo>
                    <a:pt x="366" y="1399"/>
                  </a:lnTo>
                  <a:lnTo>
                    <a:pt x="1" y="3101"/>
                  </a:lnTo>
                  <a:lnTo>
                    <a:pt x="1034" y="5472"/>
                  </a:lnTo>
                  <a:cubicBezTo>
                    <a:pt x="1034" y="5472"/>
                    <a:pt x="2129" y="5107"/>
                    <a:pt x="2433" y="4256"/>
                  </a:cubicBezTo>
                  <a:cubicBezTo>
                    <a:pt x="2433" y="4256"/>
                    <a:pt x="2098" y="3253"/>
                    <a:pt x="2676" y="3132"/>
                  </a:cubicBezTo>
                  <a:cubicBezTo>
                    <a:pt x="2777" y="3111"/>
                    <a:pt x="2858" y="3103"/>
                    <a:pt x="2923" y="3103"/>
                  </a:cubicBezTo>
                  <a:cubicBezTo>
                    <a:pt x="3246" y="3103"/>
                    <a:pt x="3162" y="3314"/>
                    <a:pt x="3162" y="3314"/>
                  </a:cubicBezTo>
                  <a:cubicBezTo>
                    <a:pt x="3162" y="3314"/>
                    <a:pt x="3335" y="3356"/>
                    <a:pt x="3611" y="3356"/>
                  </a:cubicBezTo>
                  <a:cubicBezTo>
                    <a:pt x="4182" y="3356"/>
                    <a:pt x="5191" y="3177"/>
                    <a:pt x="6010" y="2080"/>
                  </a:cubicBezTo>
                  <a:lnTo>
                    <a:pt x="6010" y="2080"/>
                  </a:lnTo>
                  <a:lnTo>
                    <a:pt x="6019" y="2098"/>
                  </a:lnTo>
                  <a:lnTo>
                    <a:pt x="6019" y="2068"/>
                  </a:lnTo>
                  <a:cubicBezTo>
                    <a:pt x="6016" y="2072"/>
                    <a:pt x="6013" y="2076"/>
                    <a:pt x="6010" y="2080"/>
                  </a:cubicBezTo>
                  <a:lnTo>
                    <a:pt x="6010" y="2080"/>
                  </a:lnTo>
                  <a:lnTo>
                    <a:pt x="5411" y="943"/>
                  </a:lnTo>
                  <a:lnTo>
                    <a:pt x="2584" y="1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399;p31"/>
            <p:cNvSpPr/>
            <p:nvPr/>
          </p:nvSpPr>
          <p:spPr>
            <a:xfrm>
              <a:off x="5232815" y="1567211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4"/>
                    <a:pt x="547" y="1094"/>
                  </a:cubicBezTo>
                  <a:cubicBezTo>
                    <a:pt x="851" y="1094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400;p31"/>
            <p:cNvSpPr/>
            <p:nvPr/>
          </p:nvSpPr>
          <p:spPr>
            <a:xfrm>
              <a:off x="5288030" y="1513011"/>
              <a:ext cx="8121" cy="51902"/>
            </a:xfrm>
            <a:custGeom>
              <a:avLst/>
              <a:gdLst/>
              <a:ahLst/>
              <a:cxnLst/>
              <a:rect l="l" t="t" r="r" b="b"/>
              <a:pathLst>
                <a:path w="304" h="1943" extrusionOk="0">
                  <a:moveTo>
                    <a:pt x="274" y="0"/>
                  </a:moveTo>
                  <a:cubicBezTo>
                    <a:pt x="258" y="0"/>
                    <a:pt x="243" y="8"/>
                    <a:pt x="243" y="23"/>
                  </a:cubicBezTo>
                  <a:cubicBezTo>
                    <a:pt x="182" y="661"/>
                    <a:pt x="30" y="1269"/>
                    <a:pt x="0" y="1908"/>
                  </a:cubicBezTo>
                  <a:cubicBezTo>
                    <a:pt x="0" y="1925"/>
                    <a:pt x="20" y="1943"/>
                    <a:pt x="43" y="1943"/>
                  </a:cubicBezTo>
                  <a:cubicBezTo>
                    <a:pt x="60" y="1943"/>
                    <a:pt x="78" y="1933"/>
                    <a:pt x="91" y="1908"/>
                  </a:cubicBezTo>
                  <a:cubicBezTo>
                    <a:pt x="243" y="1300"/>
                    <a:pt x="274" y="631"/>
                    <a:pt x="304" y="23"/>
                  </a:cubicBezTo>
                  <a:cubicBezTo>
                    <a:pt x="304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401;p31"/>
            <p:cNvSpPr/>
            <p:nvPr/>
          </p:nvSpPr>
          <p:spPr>
            <a:xfrm>
              <a:off x="5279909" y="1562803"/>
              <a:ext cx="20301" cy="36890"/>
            </a:xfrm>
            <a:custGeom>
              <a:avLst/>
              <a:gdLst/>
              <a:ahLst/>
              <a:cxnLst/>
              <a:rect l="l" t="t" r="r" b="b"/>
              <a:pathLst>
                <a:path w="760" h="1381" extrusionOk="0">
                  <a:moveTo>
                    <a:pt x="383" y="1"/>
                  </a:moveTo>
                  <a:cubicBezTo>
                    <a:pt x="365" y="1"/>
                    <a:pt x="334" y="22"/>
                    <a:pt x="334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8" y="834"/>
                    <a:pt x="608" y="895"/>
                    <a:pt x="608" y="955"/>
                  </a:cubicBezTo>
                  <a:cubicBezTo>
                    <a:pt x="638" y="1077"/>
                    <a:pt x="578" y="1138"/>
                    <a:pt x="426" y="1168"/>
                  </a:cubicBezTo>
                  <a:cubicBezTo>
                    <a:pt x="304" y="1199"/>
                    <a:pt x="182" y="1229"/>
                    <a:pt x="61" y="1259"/>
                  </a:cubicBezTo>
                  <a:cubicBezTo>
                    <a:pt x="0" y="1259"/>
                    <a:pt x="30" y="1381"/>
                    <a:pt x="91" y="1381"/>
                  </a:cubicBezTo>
                  <a:cubicBezTo>
                    <a:pt x="274" y="1351"/>
                    <a:pt x="730" y="1290"/>
                    <a:pt x="760" y="1047"/>
                  </a:cubicBezTo>
                  <a:cubicBezTo>
                    <a:pt x="760" y="712"/>
                    <a:pt x="547" y="317"/>
                    <a:pt x="395" y="13"/>
                  </a:cubicBezTo>
                  <a:cubicBezTo>
                    <a:pt x="395" y="4"/>
                    <a:pt x="390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402;p31"/>
            <p:cNvSpPr/>
            <p:nvPr/>
          </p:nvSpPr>
          <p:spPr>
            <a:xfrm>
              <a:off x="5265271" y="1598331"/>
              <a:ext cx="16268" cy="49952"/>
            </a:xfrm>
            <a:custGeom>
              <a:avLst/>
              <a:gdLst/>
              <a:ahLst/>
              <a:cxnLst/>
              <a:rect l="l" t="t" r="r" b="b"/>
              <a:pathLst>
                <a:path w="609" h="1870" extrusionOk="0">
                  <a:moveTo>
                    <a:pt x="565" y="1"/>
                  </a:moveTo>
                  <a:cubicBezTo>
                    <a:pt x="548" y="1"/>
                    <a:pt x="530" y="8"/>
                    <a:pt x="518" y="21"/>
                  </a:cubicBezTo>
                  <a:cubicBezTo>
                    <a:pt x="366" y="628"/>
                    <a:pt x="214" y="1206"/>
                    <a:pt x="1" y="1783"/>
                  </a:cubicBezTo>
                  <a:cubicBezTo>
                    <a:pt x="1" y="1826"/>
                    <a:pt x="47" y="1869"/>
                    <a:pt x="84" y="1869"/>
                  </a:cubicBezTo>
                  <a:cubicBezTo>
                    <a:pt x="100" y="1869"/>
                    <a:pt x="114" y="1862"/>
                    <a:pt x="123" y="1844"/>
                  </a:cubicBezTo>
                  <a:cubicBezTo>
                    <a:pt x="396" y="1297"/>
                    <a:pt x="578" y="628"/>
                    <a:pt x="609" y="51"/>
                  </a:cubicBezTo>
                  <a:cubicBezTo>
                    <a:pt x="609" y="15"/>
                    <a:pt x="588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403;p31"/>
            <p:cNvSpPr/>
            <p:nvPr/>
          </p:nvSpPr>
          <p:spPr>
            <a:xfrm>
              <a:off x="5196272" y="1573087"/>
              <a:ext cx="7319" cy="52383"/>
            </a:xfrm>
            <a:custGeom>
              <a:avLst/>
              <a:gdLst/>
              <a:ahLst/>
              <a:cxnLst/>
              <a:rect l="l" t="t" r="r" b="b"/>
              <a:pathLst>
                <a:path w="274" h="1961" extrusionOk="0">
                  <a:moveTo>
                    <a:pt x="243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22" y="631"/>
                    <a:pt x="0" y="1330"/>
                    <a:pt x="122" y="1938"/>
                  </a:cubicBezTo>
                  <a:cubicBezTo>
                    <a:pt x="122" y="1953"/>
                    <a:pt x="137" y="1961"/>
                    <a:pt x="152" y="1961"/>
                  </a:cubicBezTo>
                  <a:cubicBezTo>
                    <a:pt x="167" y="1961"/>
                    <a:pt x="183" y="1953"/>
                    <a:pt x="183" y="1938"/>
                  </a:cubicBezTo>
                  <a:cubicBezTo>
                    <a:pt x="274" y="1330"/>
                    <a:pt x="243" y="662"/>
                    <a:pt x="274" y="23"/>
                  </a:cubicBezTo>
                  <a:cubicBezTo>
                    <a:pt x="274" y="8"/>
                    <a:pt x="25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404;p31"/>
            <p:cNvSpPr/>
            <p:nvPr/>
          </p:nvSpPr>
          <p:spPr>
            <a:xfrm>
              <a:off x="5197902" y="1624856"/>
              <a:ext cx="69853" cy="24389"/>
            </a:xfrm>
            <a:custGeom>
              <a:avLst/>
              <a:gdLst/>
              <a:ahLst/>
              <a:cxnLst/>
              <a:rect l="l" t="t" r="r" b="b"/>
              <a:pathLst>
                <a:path w="2615" h="913" extrusionOk="0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699" y="578"/>
                    <a:pt x="1672" y="821"/>
                    <a:pt x="2523" y="912"/>
                  </a:cubicBezTo>
                  <a:cubicBezTo>
                    <a:pt x="2614" y="912"/>
                    <a:pt x="2614" y="790"/>
                    <a:pt x="2523" y="790"/>
                  </a:cubicBezTo>
                  <a:cubicBezTo>
                    <a:pt x="1611" y="699"/>
                    <a:pt x="882" y="395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405;p31"/>
            <p:cNvSpPr/>
            <p:nvPr/>
          </p:nvSpPr>
          <p:spPr>
            <a:xfrm>
              <a:off x="5156818" y="1577949"/>
              <a:ext cx="12688" cy="53559"/>
            </a:xfrm>
            <a:custGeom>
              <a:avLst/>
              <a:gdLst/>
              <a:ahLst/>
              <a:cxnLst/>
              <a:rect l="l" t="t" r="r" b="b"/>
              <a:pathLst>
                <a:path w="475" h="2005" extrusionOk="0">
                  <a:moveTo>
                    <a:pt x="459" y="1"/>
                  </a:moveTo>
                  <a:cubicBezTo>
                    <a:pt x="451" y="1"/>
                    <a:pt x="444" y="8"/>
                    <a:pt x="444" y="24"/>
                  </a:cubicBezTo>
                  <a:lnTo>
                    <a:pt x="413" y="24"/>
                  </a:lnTo>
                  <a:cubicBezTo>
                    <a:pt x="292" y="662"/>
                    <a:pt x="140" y="1300"/>
                    <a:pt x="18" y="1969"/>
                  </a:cubicBezTo>
                  <a:cubicBezTo>
                    <a:pt x="1" y="1987"/>
                    <a:pt x="24" y="2004"/>
                    <a:pt x="52" y="2004"/>
                  </a:cubicBezTo>
                  <a:cubicBezTo>
                    <a:pt x="73" y="2004"/>
                    <a:pt x="97" y="1995"/>
                    <a:pt x="110" y="1969"/>
                  </a:cubicBezTo>
                  <a:cubicBezTo>
                    <a:pt x="292" y="1331"/>
                    <a:pt x="383" y="692"/>
                    <a:pt x="474" y="24"/>
                  </a:cubicBezTo>
                  <a:cubicBezTo>
                    <a:pt x="474" y="8"/>
                    <a:pt x="467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406;p31"/>
            <p:cNvSpPr/>
            <p:nvPr/>
          </p:nvSpPr>
          <p:spPr>
            <a:xfrm>
              <a:off x="5206263" y="1644116"/>
              <a:ext cx="34539" cy="49979"/>
            </a:xfrm>
            <a:custGeom>
              <a:avLst/>
              <a:gdLst/>
              <a:ahLst/>
              <a:cxnLst/>
              <a:rect l="l" t="t" r="r" b="b"/>
              <a:pathLst>
                <a:path w="1293" h="1871" extrusionOk="0">
                  <a:moveTo>
                    <a:pt x="1199" y="0"/>
                  </a:moveTo>
                  <a:cubicBezTo>
                    <a:pt x="1190" y="0"/>
                    <a:pt x="1182" y="3"/>
                    <a:pt x="1176" y="9"/>
                  </a:cubicBezTo>
                  <a:cubicBezTo>
                    <a:pt x="751" y="556"/>
                    <a:pt x="325" y="1133"/>
                    <a:pt x="21" y="1772"/>
                  </a:cubicBezTo>
                  <a:cubicBezTo>
                    <a:pt x="0" y="1814"/>
                    <a:pt x="53" y="1871"/>
                    <a:pt x="97" y="1871"/>
                  </a:cubicBezTo>
                  <a:cubicBezTo>
                    <a:pt x="116" y="1871"/>
                    <a:pt x="134" y="1860"/>
                    <a:pt x="143" y="1832"/>
                  </a:cubicBezTo>
                  <a:cubicBezTo>
                    <a:pt x="538" y="1255"/>
                    <a:pt x="873" y="647"/>
                    <a:pt x="1268" y="69"/>
                  </a:cubicBezTo>
                  <a:cubicBezTo>
                    <a:pt x="1292" y="45"/>
                    <a:pt x="1237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407;p31"/>
            <p:cNvSpPr/>
            <p:nvPr/>
          </p:nvSpPr>
          <p:spPr>
            <a:xfrm>
              <a:off x="5146133" y="1622906"/>
              <a:ext cx="77760" cy="91624"/>
            </a:xfrm>
            <a:custGeom>
              <a:avLst/>
              <a:gdLst/>
              <a:ahLst/>
              <a:cxnLst/>
              <a:rect l="l" t="t" r="r" b="b"/>
              <a:pathLst>
                <a:path w="2911" h="3430" extrusionOk="0">
                  <a:moveTo>
                    <a:pt x="55" y="0"/>
                  </a:moveTo>
                  <a:cubicBezTo>
                    <a:pt x="28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9" y="2262"/>
                    <a:pt x="2364" y="2900"/>
                    <a:pt x="2850" y="3417"/>
                  </a:cubicBezTo>
                  <a:cubicBezTo>
                    <a:pt x="2859" y="3426"/>
                    <a:pt x="2868" y="3429"/>
                    <a:pt x="2876" y="3429"/>
                  </a:cubicBezTo>
                  <a:cubicBezTo>
                    <a:pt x="2896" y="3429"/>
                    <a:pt x="2911" y="3408"/>
                    <a:pt x="2911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408;p31"/>
            <p:cNvSpPr/>
            <p:nvPr/>
          </p:nvSpPr>
          <p:spPr>
            <a:xfrm>
              <a:off x="5145919" y="1623013"/>
              <a:ext cx="4087" cy="17897"/>
            </a:xfrm>
            <a:custGeom>
              <a:avLst/>
              <a:gdLst/>
              <a:ahLst/>
              <a:cxnLst/>
              <a:rect l="l" t="t" r="r" b="b"/>
              <a:pathLst>
                <a:path w="153" h="670" extrusionOk="0">
                  <a:moveTo>
                    <a:pt x="77" y="1"/>
                  </a:moveTo>
                  <a:cubicBezTo>
                    <a:pt x="54" y="1"/>
                    <a:pt x="31" y="24"/>
                    <a:pt x="31" y="69"/>
                  </a:cubicBezTo>
                  <a:lnTo>
                    <a:pt x="31" y="404"/>
                  </a:lnTo>
                  <a:cubicBezTo>
                    <a:pt x="31" y="495"/>
                    <a:pt x="1" y="586"/>
                    <a:pt x="31" y="647"/>
                  </a:cubicBezTo>
                  <a:cubicBezTo>
                    <a:pt x="46" y="662"/>
                    <a:pt x="62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53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409;p31"/>
            <p:cNvSpPr/>
            <p:nvPr/>
          </p:nvSpPr>
          <p:spPr>
            <a:xfrm>
              <a:off x="5086644" y="1639254"/>
              <a:ext cx="62240" cy="35154"/>
            </a:xfrm>
            <a:custGeom>
              <a:avLst/>
              <a:gdLst/>
              <a:ahLst/>
              <a:cxnLst/>
              <a:rect l="l" t="t" r="r" b="b"/>
              <a:pathLst>
                <a:path w="2330" h="1316" extrusionOk="0">
                  <a:moveTo>
                    <a:pt x="2270" y="0"/>
                  </a:moveTo>
                  <a:cubicBezTo>
                    <a:pt x="2263" y="0"/>
                    <a:pt x="2256" y="3"/>
                    <a:pt x="2250" y="8"/>
                  </a:cubicBezTo>
                  <a:cubicBezTo>
                    <a:pt x="1490" y="373"/>
                    <a:pt x="730" y="799"/>
                    <a:pt x="31" y="1285"/>
                  </a:cubicBezTo>
                  <a:cubicBezTo>
                    <a:pt x="1" y="1285"/>
                    <a:pt x="31" y="1315"/>
                    <a:pt x="62" y="1315"/>
                  </a:cubicBezTo>
                  <a:cubicBezTo>
                    <a:pt x="822" y="951"/>
                    <a:pt x="1581" y="495"/>
                    <a:pt x="2281" y="69"/>
                  </a:cubicBezTo>
                  <a:cubicBezTo>
                    <a:pt x="2330" y="45"/>
                    <a:pt x="2299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410;p31"/>
            <p:cNvSpPr/>
            <p:nvPr/>
          </p:nvSpPr>
          <p:spPr>
            <a:xfrm>
              <a:off x="5013078" y="1672885"/>
              <a:ext cx="77199" cy="187522"/>
            </a:xfrm>
            <a:custGeom>
              <a:avLst/>
              <a:gdLst/>
              <a:ahLst/>
              <a:cxnLst/>
              <a:rect l="l" t="t" r="r" b="b"/>
              <a:pathLst>
                <a:path w="2890" h="7020" extrusionOk="0">
                  <a:moveTo>
                    <a:pt x="2812" y="1"/>
                  </a:moveTo>
                  <a:cubicBezTo>
                    <a:pt x="2793" y="1"/>
                    <a:pt x="2773" y="8"/>
                    <a:pt x="2755" y="26"/>
                  </a:cubicBezTo>
                  <a:cubicBezTo>
                    <a:pt x="2117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9" y="7010"/>
                    <a:pt x="110" y="6987"/>
                  </a:cubicBezTo>
                  <a:cubicBezTo>
                    <a:pt x="962" y="4737"/>
                    <a:pt x="1509" y="2062"/>
                    <a:pt x="2846" y="87"/>
                  </a:cubicBezTo>
                  <a:cubicBezTo>
                    <a:pt x="2889" y="44"/>
                    <a:pt x="2856" y="1"/>
                    <a:pt x="2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411;p31"/>
            <p:cNvSpPr/>
            <p:nvPr/>
          </p:nvSpPr>
          <p:spPr>
            <a:xfrm>
              <a:off x="4986793" y="1860193"/>
              <a:ext cx="27273" cy="189872"/>
            </a:xfrm>
            <a:custGeom>
              <a:avLst/>
              <a:gdLst/>
              <a:ahLst/>
              <a:cxnLst/>
              <a:rect l="l" t="t" r="r" b="b"/>
              <a:pathLst>
                <a:path w="1021" h="7108" extrusionOk="0">
                  <a:moveTo>
                    <a:pt x="975" y="0"/>
                  </a:moveTo>
                  <a:cubicBezTo>
                    <a:pt x="959" y="0"/>
                    <a:pt x="942" y="10"/>
                    <a:pt x="942" y="35"/>
                  </a:cubicBezTo>
                  <a:cubicBezTo>
                    <a:pt x="578" y="2345"/>
                    <a:pt x="213" y="4716"/>
                    <a:pt x="0" y="7057"/>
                  </a:cubicBezTo>
                  <a:cubicBezTo>
                    <a:pt x="0" y="7092"/>
                    <a:pt x="32" y="7107"/>
                    <a:pt x="57" y="7107"/>
                  </a:cubicBezTo>
                  <a:cubicBezTo>
                    <a:pt x="76" y="7107"/>
                    <a:pt x="91" y="7100"/>
                    <a:pt x="91" y="7087"/>
                  </a:cubicBezTo>
                  <a:cubicBezTo>
                    <a:pt x="517" y="4747"/>
                    <a:pt x="791" y="2376"/>
                    <a:pt x="1003" y="35"/>
                  </a:cubicBezTo>
                  <a:cubicBezTo>
                    <a:pt x="1021" y="18"/>
                    <a:pt x="99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412;p31"/>
            <p:cNvSpPr/>
            <p:nvPr/>
          </p:nvSpPr>
          <p:spPr>
            <a:xfrm>
              <a:off x="4946991" y="2057545"/>
              <a:ext cx="42767" cy="124454"/>
            </a:xfrm>
            <a:custGeom>
              <a:avLst/>
              <a:gdLst/>
              <a:ahLst/>
              <a:cxnLst/>
              <a:rect l="l" t="t" r="r" b="b"/>
              <a:pathLst>
                <a:path w="1601" h="4659" extrusionOk="0">
                  <a:moveTo>
                    <a:pt x="1541" y="0"/>
                  </a:moveTo>
                  <a:cubicBezTo>
                    <a:pt x="1522" y="0"/>
                    <a:pt x="1502" y="10"/>
                    <a:pt x="1490" y="33"/>
                  </a:cubicBezTo>
                  <a:cubicBezTo>
                    <a:pt x="1034" y="1128"/>
                    <a:pt x="670" y="2343"/>
                    <a:pt x="548" y="3529"/>
                  </a:cubicBezTo>
                  <a:cubicBezTo>
                    <a:pt x="518" y="4046"/>
                    <a:pt x="518" y="4471"/>
                    <a:pt x="1065" y="4654"/>
                  </a:cubicBezTo>
                  <a:cubicBezTo>
                    <a:pt x="1075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1" y="4106"/>
                    <a:pt x="1308" y="793"/>
                    <a:pt x="1581" y="64"/>
                  </a:cubicBezTo>
                  <a:cubicBezTo>
                    <a:pt x="1600" y="26"/>
                    <a:pt x="1573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413;p31"/>
            <p:cNvSpPr/>
            <p:nvPr/>
          </p:nvSpPr>
          <p:spPr>
            <a:xfrm>
              <a:off x="4971353" y="2140033"/>
              <a:ext cx="20916" cy="50113"/>
            </a:xfrm>
            <a:custGeom>
              <a:avLst/>
              <a:gdLst/>
              <a:ahLst/>
              <a:cxnLst/>
              <a:rect l="l" t="t" r="r" b="b"/>
              <a:pathLst>
                <a:path w="783" h="1876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1" y="988"/>
                    <a:pt x="122" y="1414"/>
                  </a:cubicBezTo>
                  <a:cubicBezTo>
                    <a:pt x="183" y="1687"/>
                    <a:pt x="426" y="1778"/>
                    <a:pt x="700" y="1870"/>
                  </a:cubicBezTo>
                  <a:cubicBezTo>
                    <a:pt x="708" y="1874"/>
                    <a:pt x="716" y="1876"/>
                    <a:pt x="723" y="1876"/>
                  </a:cubicBezTo>
                  <a:cubicBezTo>
                    <a:pt x="767" y="1876"/>
                    <a:pt x="783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213" y="958"/>
                  </a:cubicBezTo>
                  <a:cubicBezTo>
                    <a:pt x="153" y="654"/>
                    <a:pt x="153" y="350"/>
                    <a:pt x="153" y="46"/>
                  </a:cubicBezTo>
                  <a:cubicBezTo>
                    <a:pt x="153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414;p31"/>
            <p:cNvSpPr/>
            <p:nvPr/>
          </p:nvSpPr>
          <p:spPr>
            <a:xfrm>
              <a:off x="4983133" y="2148154"/>
              <a:ext cx="22358" cy="44476"/>
            </a:xfrm>
            <a:custGeom>
              <a:avLst/>
              <a:gdLst/>
              <a:ahLst/>
              <a:cxnLst/>
              <a:rect l="l" t="t" r="r" b="b"/>
              <a:pathLst>
                <a:path w="837" h="1665" extrusionOk="0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1" y="1664"/>
                    <a:pt x="678" y="1664"/>
                  </a:cubicBezTo>
                  <a:cubicBezTo>
                    <a:pt x="709" y="1664"/>
                    <a:pt x="741" y="1662"/>
                    <a:pt x="776" y="1657"/>
                  </a:cubicBezTo>
                  <a:cubicBezTo>
                    <a:pt x="836" y="1626"/>
                    <a:pt x="806" y="1566"/>
                    <a:pt x="776" y="1535"/>
                  </a:cubicBezTo>
                  <a:cubicBezTo>
                    <a:pt x="137" y="1383"/>
                    <a:pt x="289" y="562"/>
                    <a:pt x="259" y="46"/>
                  </a:cubicBezTo>
                  <a:cubicBezTo>
                    <a:pt x="259" y="15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415;p31"/>
            <p:cNvSpPr/>
            <p:nvPr/>
          </p:nvSpPr>
          <p:spPr>
            <a:xfrm>
              <a:off x="4998146" y="2154645"/>
              <a:ext cx="21156" cy="41030"/>
            </a:xfrm>
            <a:custGeom>
              <a:avLst/>
              <a:gdLst/>
              <a:ahLst/>
              <a:cxnLst/>
              <a:rect l="l" t="t" r="r" b="b"/>
              <a:pathLst>
                <a:path w="792" h="1536" extrusionOk="0">
                  <a:moveTo>
                    <a:pt x="362" y="0"/>
                  </a:moveTo>
                  <a:cubicBezTo>
                    <a:pt x="343" y="0"/>
                    <a:pt x="320" y="15"/>
                    <a:pt x="305" y="46"/>
                  </a:cubicBezTo>
                  <a:cubicBezTo>
                    <a:pt x="244" y="471"/>
                    <a:pt x="1" y="1414"/>
                    <a:pt x="669" y="1535"/>
                  </a:cubicBezTo>
                  <a:cubicBezTo>
                    <a:pt x="761" y="1535"/>
                    <a:pt x="791" y="1414"/>
                    <a:pt x="700" y="1383"/>
                  </a:cubicBezTo>
                  <a:cubicBezTo>
                    <a:pt x="183" y="1262"/>
                    <a:pt x="366" y="441"/>
                    <a:pt x="396" y="46"/>
                  </a:cubicBezTo>
                  <a:cubicBezTo>
                    <a:pt x="396" y="15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416;p31"/>
            <p:cNvSpPr/>
            <p:nvPr/>
          </p:nvSpPr>
          <p:spPr>
            <a:xfrm>
              <a:off x="5021706" y="2083189"/>
              <a:ext cx="8147" cy="77974"/>
            </a:xfrm>
            <a:custGeom>
              <a:avLst/>
              <a:gdLst/>
              <a:ahLst/>
              <a:cxnLst/>
              <a:rect l="l" t="t" r="r" b="b"/>
              <a:pathLst>
                <a:path w="305" h="2919" extrusionOk="0">
                  <a:moveTo>
                    <a:pt x="46" y="0"/>
                  </a:moveTo>
                  <a:cubicBezTo>
                    <a:pt x="23" y="0"/>
                    <a:pt x="0" y="16"/>
                    <a:pt x="0" y="46"/>
                  </a:cubicBezTo>
                  <a:cubicBezTo>
                    <a:pt x="61" y="988"/>
                    <a:pt x="31" y="1961"/>
                    <a:pt x="122" y="2873"/>
                  </a:cubicBezTo>
                  <a:cubicBezTo>
                    <a:pt x="122" y="2903"/>
                    <a:pt x="137" y="2918"/>
                    <a:pt x="152" y="2918"/>
                  </a:cubicBezTo>
                  <a:cubicBezTo>
                    <a:pt x="167" y="2918"/>
                    <a:pt x="183" y="2903"/>
                    <a:pt x="183" y="2873"/>
                  </a:cubicBezTo>
                  <a:cubicBezTo>
                    <a:pt x="304" y="1961"/>
                    <a:pt x="183" y="988"/>
                    <a:pt x="91" y="46"/>
                  </a:cubicBezTo>
                  <a:cubicBezTo>
                    <a:pt x="91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417;p31"/>
            <p:cNvSpPr/>
            <p:nvPr/>
          </p:nvSpPr>
          <p:spPr>
            <a:xfrm>
              <a:off x="5014387" y="2162766"/>
              <a:ext cx="10578" cy="29170"/>
            </a:xfrm>
            <a:custGeom>
              <a:avLst/>
              <a:gdLst/>
              <a:ahLst/>
              <a:cxnLst/>
              <a:rect l="l" t="t" r="r" b="b"/>
              <a:pathLst>
                <a:path w="396" h="1092" extrusionOk="0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274" y="380"/>
                    <a:pt x="1" y="715"/>
                    <a:pt x="1" y="1049"/>
                  </a:cubicBezTo>
                  <a:cubicBezTo>
                    <a:pt x="1" y="1070"/>
                    <a:pt x="31" y="1092"/>
                    <a:pt x="60" y="1092"/>
                  </a:cubicBezTo>
                  <a:cubicBezTo>
                    <a:pt x="71" y="1092"/>
                    <a:pt x="83" y="1088"/>
                    <a:pt x="92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5" y="380"/>
                    <a:pt x="396" y="228"/>
                    <a:pt x="365" y="46"/>
                  </a:cubicBezTo>
                  <a:cubicBezTo>
                    <a:pt x="365" y="15"/>
                    <a:pt x="34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418;p31"/>
            <p:cNvSpPr/>
            <p:nvPr/>
          </p:nvSpPr>
          <p:spPr>
            <a:xfrm>
              <a:off x="5020878" y="1893477"/>
              <a:ext cx="45491" cy="191075"/>
            </a:xfrm>
            <a:custGeom>
              <a:avLst/>
              <a:gdLst/>
              <a:ahLst/>
              <a:cxnLst/>
              <a:rect l="l" t="t" r="r" b="b"/>
              <a:pathLst>
                <a:path w="1703" h="7153" extrusionOk="0">
                  <a:moveTo>
                    <a:pt x="1660" y="0"/>
                  </a:moveTo>
                  <a:cubicBezTo>
                    <a:pt x="1643" y="0"/>
                    <a:pt x="1625" y="10"/>
                    <a:pt x="1612" y="36"/>
                  </a:cubicBezTo>
                  <a:cubicBezTo>
                    <a:pt x="1065" y="2346"/>
                    <a:pt x="274" y="4747"/>
                    <a:pt x="1" y="7118"/>
                  </a:cubicBezTo>
                  <a:cubicBezTo>
                    <a:pt x="1" y="7135"/>
                    <a:pt x="31" y="7153"/>
                    <a:pt x="57" y="7153"/>
                  </a:cubicBezTo>
                  <a:cubicBezTo>
                    <a:pt x="76" y="7153"/>
                    <a:pt x="92" y="7143"/>
                    <a:pt x="92" y="7118"/>
                  </a:cubicBezTo>
                  <a:cubicBezTo>
                    <a:pt x="487" y="4747"/>
                    <a:pt x="1156" y="2406"/>
                    <a:pt x="1703" y="36"/>
                  </a:cubicBezTo>
                  <a:cubicBezTo>
                    <a:pt x="1703" y="18"/>
                    <a:pt x="1683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419;p31"/>
            <p:cNvSpPr/>
            <p:nvPr/>
          </p:nvSpPr>
          <p:spPr>
            <a:xfrm>
              <a:off x="5062576" y="1713836"/>
              <a:ext cx="80138" cy="185064"/>
            </a:xfrm>
            <a:custGeom>
              <a:avLst/>
              <a:gdLst/>
              <a:ahLst/>
              <a:cxnLst/>
              <a:rect l="l" t="t" r="r" b="b"/>
              <a:pathLst>
                <a:path w="3000" h="6928" extrusionOk="0">
                  <a:moveTo>
                    <a:pt x="2951" y="0"/>
                  </a:moveTo>
                  <a:cubicBezTo>
                    <a:pt x="2944" y="0"/>
                    <a:pt x="2938" y="4"/>
                    <a:pt x="2938" y="13"/>
                  </a:cubicBezTo>
                  <a:cubicBezTo>
                    <a:pt x="1966" y="2292"/>
                    <a:pt x="963" y="4542"/>
                    <a:pt x="20" y="6821"/>
                  </a:cubicBezTo>
                  <a:cubicBezTo>
                    <a:pt x="1" y="6881"/>
                    <a:pt x="32" y="6927"/>
                    <a:pt x="74" y="6927"/>
                  </a:cubicBezTo>
                  <a:cubicBezTo>
                    <a:pt x="96" y="6927"/>
                    <a:pt x="121" y="6914"/>
                    <a:pt x="142" y="6882"/>
                  </a:cubicBezTo>
                  <a:cubicBezTo>
                    <a:pt x="1115" y="4633"/>
                    <a:pt x="2209" y="2384"/>
                    <a:pt x="2999" y="43"/>
                  </a:cubicBezTo>
                  <a:cubicBezTo>
                    <a:pt x="2999" y="22"/>
                    <a:pt x="2969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420;p31"/>
            <p:cNvSpPr/>
            <p:nvPr/>
          </p:nvSpPr>
          <p:spPr>
            <a:xfrm>
              <a:off x="5076093" y="1837862"/>
              <a:ext cx="14238" cy="172269"/>
            </a:xfrm>
            <a:custGeom>
              <a:avLst/>
              <a:gdLst/>
              <a:ahLst/>
              <a:cxnLst/>
              <a:rect l="l" t="t" r="r" b="b"/>
              <a:pathLst>
                <a:path w="533" h="6449" extrusionOk="0">
                  <a:moveTo>
                    <a:pt x="473" y="0"/>
                  </a:moveTo>
                  <a:cubicBezTo>
                    <a:pt x="457" y="0"/>
                    <a:pt x="439" y="8"/>
                    <a:pt x="426" y="20"/>
                  </a:cubicBezTo>
                  <a:cubicBezTo>
                    <a:pt x="153" y="2118"/>
                    <a:pt x="1" y="4336"/>
                    <a:pt x="396" y="6403"/>
                  </a:cubicBezTo>
                  <a:cubicBezTo>
                    <a:pt x="411" y="6434"/>
                    <a:pt x="449" y="6449"/>
                    <a:pt x="479" y="6449"/>
                  </a:cubicBezTo>
                  <a:cubicBezTo>
                    <a:pt x="510" y="6449"/>
                    <a:pt x="533" y="6434"/>
                    <a:pt x="517" y="6403"/>
                  </a:cubicBezTo>
                  <a:cubicBezTo>
                    <a:pt x="305" y="4245"/>
                    <a:pt x="457" y="2178"/>
                    <a:pt x="517" y="51"/>
                  </a:cubicBezTo>
                  <a:cubicBezTo>
                    <a:pt x="517" y="15"/>
                    <a:pt x="49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421;p31"/>
            <p:cNvSpPr/>
            <p:nvPr/>
          </p:nvSpPr>
          <p:spPr>
            <a:xfrm>
              <a:off x="5084214" y="2000354"/>
              <a:ext cx="171361" cy="7747"/>
            </a:xfrm>
            <a:custGeom>
              <a:avLst/>
              <a:gdLst/>
              <a:ahLst/>
              <a:cxnLst/>
              <a:rect l="l" t="t" r="r" b="b"/>
              <a:pathLst>
                <a:path w="6415" h="290" extrusionOk="0">
                  <a:moveTo>
                    <a:pt x="2945" y="0"/>
                  </a:moveTo>
                  <a:cubicBezTo>
                    <a:pt x="1992" y="0"/>
                    <a:pt x="1039" y="38"/>
                    <a:pt x="92" y="108"/>
                  </a:cubicBezTo>
                  <a:cubicBezTo>
                    <a:pt x="1" y="108"/>
                    <a:pt x="1" y="229"/>
                    <a:pt x="92" y="229"/>
                  </a:cubicBezTo>
                  <a:cubicBezTo>
                    <a:pt x="812" y="197"/>
                    <a:pt x="1533" y="184"/>
                    <a:pt x="2255" y="184"/>
                  </a:cubicBezTo>
                  <a:cubicBezTo>
                    <a:pt x="3604" y="184"/>
                    <a:pt x="4957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3" y="53"/>
                    <a:pt x="4074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422;p31"/>
            <p:cNvSpPr/>
            <p:nvPr/>
          </p:nvSpPr>
          <p:spPr>
            <a:xfrm>
              <a:off x="5221676" y="1713836"/>
              <a:ext cx="36329" cy="294345"/>
            </a:xfrm>
            <a:custGeom>
              <a:avLst/>
              <a:gdLst/>
              <a:ahLst/>
              <a:cxnLst/>
              <a:rect l="l" t="t" r="r" b="b"/>
              <a:pathLst>
                <a:path w="1360" h="11019" extrusionOk="0">
                  <a:moveTo>
                    <a:pt x="4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508" y="1107"/>
                    <a:pt x="1055" y="2140"/>
                    <a:pt x="1147" y="3326"/>
                  </a:cubicBezTo>
                  <a:cubicBezTo>
                    <a:pt x="1207" y="4359"/>
                    <a:pt x="995" y="5423"/>
                    <a:pt x="934" y="6457"/>
                  </a:cubicBezTo>
                  <a:cubicBezTo>
                    <a:pt x="843" y="7855"/>
                    <a:pt x="569" y="9618"/>
                    <a:pt x="1025" y="10986"/>
                  </a:cubicBezTo>
                  <a:cubicBezTo>
                    <a:pt x="1037" y="11009"/>
                    <a:pt x="1062" y="11019"/>
                    <a:pt x="1086" y="11019"/>
                  </a:cubicBezTo>
                  <a:cubicBezTo>
                    <a:pt x="1126" y="11019"/>
                    <a:pt x="1165" y="10993"/>
                    <a:pt x="1147" y="10955"/>
                  </a:cubicBezTo>
                  <a:cubicBezTo>
                    <a:pt x="599" y="8949"/>
                    <a:pt x="1116" y="6457"/>
                    <a:pt x="1238" y="4420"/>
                  </a:cubicBezTo>
                  <a:cubicBezTo>
                    <a:pt x="1359" y="2748"/>
                    <a:pt x="903" y="1472"/>
                    <a:pt x="52" y="13"/>
                  </a:cubicBezTo>
                  <a:cubicBezTo>
                    <a:pt x="52" y="4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423;p31"/>
            <p:cNvSpPr/>
            <p:nvPr/>
          </p:nvSpPr>
          <p:spPr>
            <a:xfrm>
              <a:off x="5047991" y="1760208"/>
              <a:ext cx="65259" cy="30399"/>
            </a:xfrm>
            <a:custGeom>
              <a:avLst/>
              <a:gdLst/>
              <a:ahLst/>
              <a:cxnLst/>
              <a:rect l="l" t="t" r="r" b="b"/>
              <a:pathLst>
                <a:path w="2443" h="1138" extrusionOk="0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19" y="70"/>
                  </a:lnTo>
                  <a:cubicBezTo>
                    <a:pt x="749" y="526"/>
                    <a:pt x="1539" y="830"/>
                    <a:pt x="2329" y="1134"/>
                  </a:cubicBezTo>
                  <a:cubicBezTo>
                    <a:pt x="2338" y="1137"/>
                    <a:pt x="2345" y="1138"/>
                    <a:pt x="2352" y="1138"/>
                  </a:cubicBezTo>
                  <a:cubicBezTo>
                    <a:pt x="2425" y="1138"/>
                    <a:pt x="2443" y="1010"/>
                    <a:pt x="2360" y="982"/>
                  </a:cubicBezTo>
                  <a:cubicBezTo>
                    <a:pt x="1600" y="648"/>
                    <a:pt x="840" y="344"/>
                    <a:pt x="80" y="9"/>
                  </a:cubicBezTo>
                  <a:cubicBezTo>
                    <a:pt x="68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424;p31"/>
            <p:cNvSpPr/>
            <p:nvPr/>
          </p:nvSpPr>
          <p:spPr>
            <a:xfrm>
              <a:off x="5194029" y="1537827"/>
              <a:ext cx="27113" cy="40176"/>
            </a:xfrm>
            <a:custGeom>
              <a:avLst/>
              <a:gdLst/>
              <a:ahLst/>
              <a:cxnLst/>
              <a:rect l="l" t="t" r="r" b="b"/>
              <a:pathLst>
                <a:path w="1015" h="1504" extrusionOk="0">
                  <a:moveTo>
                    <a:pt x="521" y="0"/>
                  </a:moveTo>
                  <a:cubicBezTo>
                    <a:pt x="458" y="0"/>
                    <a:pt x="393" y="12"/>
                    <a:pt x="327" y="36"/>
                  </a:cubicBezTo>
                  <a:cubicBezTo>
                    <a:pt x="84" y="127"/>
                    <a:pt x="24" y="431"/>
                    <a:pt x="24" y="675"/>
                  </a:cubicBezTo>
                  <a:cubicBezTo>
                    <a:pt x="1" y="1063"/>
                    <a:pt x="253" y="1504"/>
                    <a:pt x="600" y="1504"/>
                  </a:cubicBezTo>
                  <a:cubicBezTo>
                    <a:pt x="714" y="1504"/>
                    <a:pt x="838" y="1456"/>
                    <a:pt x="966" y="1343"/>
                  </a:cubicBezTo>
                  <a:cubicBezTo>
                    <a:pt x="1015" y="1319"/>
                    <a:pt x="985" y="1274"/>
                    <a:pt x="939" y="1274"/>
                  </a:cubicBezTo>
                  <a:cubicBezTo>
                    <a:pt x="928" y="1274"/>
                    <a:pt x="917" y="1277"/>
                    <a:pt x="905" y="1282"/>
                  </a:cubicBezTo>
                  <a:cubicBezTo>
                    <a:pt x="803" y="1334"/>
                    <a:pt x="701" y="1375"/>
                    <a:pt x="599" y="1375"/>
                  </a:cubicBezTo>
                  <a:cubicBezTo>
                    <a:pt x="518" y="1375"/>
                    <a:pt x="438" y="1349"/>
                    <a:pt x="358" y="1282"/>
                  </a:cubicBezTo>
                  <a:cubicBezTo>
                    <a:pt x="206" y="1161"/>
                    <a:pt x="145" y="948"/>
                    <a:pt x="145" y="796"/>
                  </a:cubicBezTo>
                  <a:cubicBezTo>
                    <a:pt x="115" y="644"/>
                    <a:pt x="115" y="401"/>
                    <a:pt x="236" y="249"/>
                  </a:cubicBezTo>
                  <a:cubicBezTo>
                    <a:pt x="320" y="151"/>
                    <a:pt x="429" y="111"/>
                    <a:pt x="541" y="111"/>
                  </a:cubicBezTo>
                  <a:cubicBezTo>
                    <a:pt x="672" y="111"/>
                    <a:pt x="806" y="167"/>
                    <a:pt x="905" y="249"/>
                  </a:cubicBezTo>
                  <a:cubicBezTo>
                    <a:pt x="914" y="258"/>
                    <a:pt x="923" y="262"/>
                    <a:pt x="931" y="262"/>
                  </a:cubicBezTo>
                  <a:cubicBezTo>
                    <a:pt x="951" y="262"/>
                    <a:pt x="966" y="240"/>
                    <a:pt x="966" y="219"/>
                  </a:cubicBezTo>
                  <a:lnTo>
                    <a:pt x="935" y="219"/>
                  </a:lnTo>
                  <a:cubicBezTo>
                    <a:pt x="846" y="85"/>
                    <a:pt x="69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425;p31"/>
            <p:cNvSpPr/>
            <p:nvPr/>
          </p:nvSpPr>
          <p:spPr>
            <a:xfrm>
              <a:off x="5181661" y="1567478"/>
              <a:ext cx="13810" cy="18432"/>
            </a:xfrm>
            <a:custGeom>
              <a:avLst/>
              <a:gdLst/>
              <a:ahLst/>
              <a:cxnLst/>
              <a:rect l="l" t="t" r="r" b="b"/>
              <a:pathLst>
                <a:path w="517" h="690" extrusionOk="0">
                  <a:moveTo>
                    <a:pt x="492" y="1"/>
                  </a:moveTo>
                  <a:cubicBezTo>
                    <a:pt x="481" y="1"/>
                    <a:pt x="469" y="8"/>
                    <a:pt x="456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1" y="537"/>
                    <a:pt x="31" y="628"/>
                  </a:cubicBezTo>
                  <a:cubicBezTo>
                    <a:pt x="0" y="628"/>
                    <a:pt x="31" y="689"/>
                    <a:pt x="61" y="689"/>
                  </a:cubicBezTo>
                  <a:cubicBezTo>
                    <a:pt x="304" y="598"/>
                    <a:pt x="456" y="294"/>
                    <a:pt x="517" y="51"/>
                  </a:cubicBezTo>
                  <a:cubicBezTo>
                    <a:pt x="517" y="15"/>
                    <a:pt x="50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426;p31"/>
            <p:cNvSpPr/>
            <p:nvPr/>
          </p:nvSpPr>
          <p:spPr>
            <a:xfrm>
              <a:off x="5174342" y="1579846"/>
              <a:ext cx="20889" cy="14184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31" y="1"/>
                  </a:moveTo>
                  <a:cubicBezTo>
                    <a:pt x="720" y="1"/>
                    <a:pt x="709" y="5"/>
                    <a:pt x="700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1" y="500"/>
                    <a:pt x="31" y="530"/>
                    <a:pt x="31" y="530"/>
                  </a:cubicBezTo>
                  <a:cubicBezTo>
                    <a:pt x="335" y="469"/>
                    <a:pt x="578" y="287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427;p31"/>
            <p:cNvSpPr/>
            <p:nvPr/>
          </p:nvSpPr>
          <p:spPr>
            <a:xfrm>
              <a:off x="5153239" y="1563017"/>
              <a:ext cx="10338" cy="35768"/>
            </a:xfrm>
            <a:custGeom>
              <a:avLst/>
              <a:gdLst/>
              <a:ahLst/>
              <a:cxnLst/>
              <a:rect l="l" t="t" r="r" b="b"/>
              <a:pathLst>
                <a:path w="387" h="1339" extrusionOk="0">
                  <a:moveTo>
                    <a:pt x="24" y="0"/>
                  </a:moveTo>
                  <a:cubicBezTo>
                    <a:pt x="11" y="0"/>
                    <a:pt x="0" y="10"/>
                    <a:pt x="0" y="36"/>
                  </a:cubicBezTo>
                  <a:cubicBezTo>
                    <a:pt x="0" y="461"/>
                    <a:pt x="92" y="917"/>
                    <a:pt x="274" y="1312"/>
                  </a:cubicBezTo>
                  <a:cubicBezTo>
                    <a:pt x="283" y="1331"/>
                    <a:pt x="299" y="1338"/>
                    <a:pt x="314" y="1338"/>
                  </a:cubicBezTo>
                  <a:cubicBezTo>
                    <a:pt x="349" y="1338"/>
                    <a:pt x="386" y="1303"/>
                    <a:pt x="365" y="1282"/>
                  </a:cubicBezTo>
                  <a:cubicBezTo>
                    <a:pt x="244" y="856"/>
                    <a:pt x="122" y="461"/>
                    <a:pt x="61" y="36"/>
                  </a:cubicBezTo>
                  <a:cubicBezTo>
                    <a:pt x="61" y="18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428;p31"/>
            <p:cNvSpPr/>
            <p:nvPr/>
          </p:nvSpPr>
          <p:spPr>
            <a:xfrm>
              <a:off x="5145919" y="1541620"/>
              <a:ext cx="6518" cy="40763"/>
            </a:xfrm>
            <a:custGeom>
              <a:avLst/>
              <a:gdLst/>
              <a:ahLst/>
              <a:cxnLst/>
              <a:rect l="l" t="t" r="r" b="b"/>
              <a:pathLst>
                <a:path w="244" h="1526" extrusionOk="0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502"/>
                    <a:pt x="1" y="1049"/>
                    <a:pt x="153" y="1505"/>
                  </a:cubicBezTo>
                  <a:cubicBezTo>
                    <a:pt x="165" y="1518"/>
                    <a:pt x="183" y="1525"/>
                    <a:pt x="200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214" y="988"/>
                    <a:pt x="92" y="533"/>
                    <a:pt x="122" y="46"/>
                  </a:cubicBezTo>
                  <a:cubicBezTo>
                    <a:pt x="122" y="16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429;p31"/>
            <p:cNvSpPr/>
            <p:nvPr/>
          </p:nvSpPr>
          <p:spPr>
            <a:xfrm>
              <a:off x="5137799" y="1531069"/>
              <a:ext cx="4087" cy="20515"/>
            </a:xfrm>
            <a:custGeom>
              <a:avLst/>
              <a:gdLst/>
              <a:ahLst/>
              <a:cxnLst/>
              <a:rect l="l" t="t" r="r" b="b"/>
              <a:pathLst>
                <a:path w="153" h="768" extrusionOk="0">
                  <a:moveTo>
                    <a:pt x="107" y="0"/>
                  </a:moveTo>
                  <a:cubicBezTo>
                    <a:pt x="84" y="0"/>
                    <a:pt x="62" y="16"/>
                    <a:pt x="62" y="46"/>
                  </a:cubicBezTo>
                  <a:cubicBezTo>
                    <a:pt x="62" y="168"/>
                    <a:pt x="31" y="289"/>
                    <a:pt x="31" y="411"/>
                  </a:cubicBezTo>
                  <a:cubicBezTo>
                    <a:pt x="31" y="532"/>
                    <a:pt x="1" y="624"/>
                    <a:pt x="62" y="745"/>
                  </a:cubicBezTo>
                  <a:cubicBezTo>
                    <a:pt x="62" y="760"/>
                    <a:pt x="77" y="768"/>
                    <a:pt x="92" y="768"/>
                  </a:cubicBezTo>
                  <a:cubicBezTo>
                    <a:pt x="107" y="768"/>
                    <a:pt x="122" y="760"/>
                    <a:pt x="122" y="745"/>
                  </a:cubicBezTo>
                  <a:cubicBezTo>
                    <a:pt x="153" y="624"/>
                    <a:pt x="153" y="532"/>
                    <a:pt x="153" y="411"/>
                  </a:cubicBezTo>
                  <a:cubicBezTo>
                    <a:pt x="153" y="289"/>
                    <a:pt x="153" y="168"/>
                    <a:pt x="153" y="46"/>
                  </a:cubicBezTo>
                  <a:cubicBezTo>
                    <a:pt x="153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430;p31"/>
            <p:cNvSpPr/>
            <p:nvPr/>
          </p:nvSpPr>
          <p:spPr>
            <a:xfrm>
              <a:off x="5138119" y="1456781"/>
              <a:ext cx="63042" cy="35154"/>
            </a:xfrm>
            <a:custGeom>
              <a:avLst/>
              <a:gdLst/>
              <a:ahLst/>
              <a:cxnLst/>
              <a:rect l="l" t="t" r="r" b="b"/>
              <a:pathLst>
                <a:path w="2360" h="1316" extrusionOk="0">
                  <a:moveTo>
                    <a:pt x="2360" y="0"/>
                  </a:moveTo>
                  <a:cubicBezTo>
                    <a:pt x="1509" y="213"/>
                    <a:pt x="688" y="669"/>
                    <a:pt x="50" y="1247"/>
                  </a:cubicBezTo>
                  <a:cubicBezTo>
                    <a:pt x="0" y="1271"/>
                    <a:pt x="31" y="1316"/>
                    <a:pt x="76" y="1316"/>
                  </a:cubicBezTo>
                  <a:cubicBezTo>
                    <a:pt x="87" y="1316"/>
                    <a:pt x="99" y="1313"/>
                    <a:pt x="110" y="1307"/>
                  </a:cubicBezTo>
                  <a:cubicBezTo>
                    <a:pt x="810" y="760"/>
                    <a:pt x="1539" y="335"/>
                    <a:pt x="2360" y="31"/>
                  </a:cubicBezTo>
                  <a:cubicBezTo>
                    <a:pt x="2360" y="0"/>
                    <a:pt x="2360" y="0"/>
                    <a:pt x="2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431;p31"/>
            <p:cNvSpPr/>
            <p:nvPr/>
          </p:nvSpPr>
          <p:spPr>
            <a:xfrm>
              <a:off x="5131308" y="1491961"/>
              <a:ext cx="13837" cy="48537"/>
            </a:xfrm>
            <a:custGeom>
              <a:avLst/>
              <a:gdLst/>
              <a:ahLst/>
              <a:cxnLst/>
              <a:rect l="l" t="t" r="r" b="b"/>
              <a:pathLst>
                <a:path w="518" h="1817" extrusionOk="0">
                  <a:moveTo>
                    <a:pt x="460" y="1"/>
                  </a:moveTo>
                  <a:cubicBezTo>
                    <a:pt x="442" y="1"/>
                    <a:pt x="426" y="8"/>
                    <a:pt x="426" y="21"/>
                  </a:cubicBezTo>
                  <a:cubicBezTo>
                    <a:pt x="213" y="537"/>
                    <a:pt x="1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3" y="1807"/>
                    <a:pt x="153" y="1784"/>
                  </a:cubicBezTo>
                  <a:cubicBezTo>
                    <a:pt x="244" y="1480"/>
                    <a:pt x="244" y="1206"/>
                    <a:pt x="305" y="902"/>
                  </a:cubicBezTo>
                  <a:cubicBezTo>
                    <a:pt x="365" y="629"/>
                    <a:pt x="426" y="325"/>
                    <a:pt x="517" y="51"/>
                  </a:cubicBezTo>
                  <a:cubicBezTo>
                    <a:pt x="517" y="15"/>
                    <a:pt x="486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432;p31"/>
            <p:cNvSpPr/>
            <p:nvPr/>
          </p:nvSpPr>
          <p:spPr>
            <a:xfrm>
              <a:off x="5204393" y="1455152"/>
              <a:ext cx="76104" cy="26980"/>
            </a:xfrm>
            <a:custGeom>
              <a:avLst/>
              <a:gdLst/>
              <a:ahLst/>
              <a:cxnLst/>
              <a:rect l="l" t="t" r="r" b="b"/>
              <a:pathLst>
                <a:path w="2849" h="1010" extrusionOk="0">
                  <a:moveTo>
                    <a:pt x="61" y="1"/>
                  </a:moveTo>
                  <a:cubicBezTo>
                    <a:pt x="31" y="1"/>
                    <a:pt x="0" y="61"/>
                    <a:pt x="61" y="61"/>
                  </a:cubicBezTo>
                  <a:cubicBezTo>
                    <a:pt x="943" y="365"/>
                    <a:pt x="1854" y="760"/>
                    <a:pt x="2766" y="1004"/>
                  </a:cubicBezTo>
                  <a:cubicBezTo>
                    <a:pt x="2775" y="1008"/>
                    <a:pt x="2783" y="1010"/>
                    <a:pt x="2790" y="1010"/>
                  </a:cubicBezTo>
                  <a:cubicBezTo>
                    <a:pt x="2834" y="1010"/>
                    <a:pt x="2849" y="943"/>
                    <a:pt x="2797" y="943"/>
                  </a:cubicBezTo>
                  <a:cubicBezTo>
                    <a:pt x="1976" y="487"/>
                    <a:pt x="973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433;p31"/>
            <p:cNvSpPr/>
            <p:nvPr/>
          </p:nvSpPr>
          <p:spPr>
            <a:xfrm>
              <a:off x="5277719" y="1483681"/>
              <a:ext cx="18432" cy="31173"/>
            </a:xfrm>
            <a:custGeom>
              <a:avLst/>
              <a:gdLst/>
              <a:ahLst/>
              <a:cxnLst/>
              <a:rect l="l" t="t" r="r" b="b"/>
              <a:pathLst>
                <a:path w="690" h="1167" extrusionOk="0">
                  <a:moveTo>
                    <a:pt x="72" y="1"/>
                  </a:moveTo>
                  <a:cubicBezTo>
                    <a:pt x="37" y="1"/>
                    <a:pt x="0" y="36"/>
                    <a:pt x="21" y="57"/>
                  </a:cubicBezTo>
                  <a:cubicBezTo>
                    <a:pt x="204" y="422"/>
                    <a:pt x="447" y="756"/>
                    <a:pt x="599" y="1121"/>
                  </a:cubicBezTo>
                  <a:cubicBezTo>
                    <a:pt x="599" y="1151"/>
                    <a:pt x="622" y="1167"/>
                    <a:pt x="644" y="1167"/>
                  </a:cubicBezTo>
                  <a:cubicBezTo>
                    <a:pt x="667" y="1167"/>
                    <a:pt x="690" y="1151"/>
                    <a:pt x="690" y="1121"/>
                  </a:cubicBezTo>
                  <a:cubicBezTo>
                    <a:pt x="568" y="726"/>
                    <a:pt x="295" y="392"/>
                    <a:pt x="112" y="27"/>
                  </a:cubicBezTo>
                  <a:cubicBezTo>
                    <a:pt x="103" y="8"/>
                    <a:pt x="8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434;p31"/>
            <p:cNvSpPr/>
            <p:nvPr/>
          </p:nvSpPr>
          <p:spPr>
            <a:xfrm>
              <a:off x="5219966" y="1528504"/>
              <a:ext cx="18538" cy="17016"/>
            </a:xfrm>
            <a:custGeom>
              <a:avLst/>
              <a:gdLst/>
              <a:ahLst/>
              <a:cxnLst/>
              <a:rect l="l" t="t" r="r" b="b"/>
              <a:pathLst>
                <a:path w="694" h="637" extrusionOk="0">
                  <a:moveTo>
                    <a:pt x="669" y="1"/>
                  </a:moveTo>
                  <a:cubicBezTo>
                    <a:pt x="658" y="1"/>
                    <a:pt x="646" y="8"/>
                    <a:pt x="633" y="21"/>
                  </a:cubicBezTo>
                  <a:cubicBezTo>
                    <a:pt x="542" y="142"/>
                    <a:pt x="420" y="233"/>
                    <a:pt x="329" y="324"/>
                  </a:cubicBezTo>
                  <a:cubicBezTo>
                    <a:pt x="208" y="416"/>
                    <a:pt x="86" y="476"/>
                    <a:pt x="25" y="568"/>
                  </a:cubicBezTo>
                  <a:cubicBezTo>
                    <a:pt x="1" y="592"/>
                    <a:pt x="16" y="637"/>
                    <a:pt x="39" y="637"/>
                  </a:cubicBezTo>
                  <a:cubicBezTo>
                    <a:pt x="44" y="637"/>
                    <a:pt x="50" y="634"/>
                    <a:pt x="56" y="628"/>
                  </a:cubicBezTo>
                  <a:cubicBezTo>
                    <a:pt x="177" y="598"/>
                    <a:pt x="299" y="476"/>
                    <a:pt x="420" y="385"/>
                  </a:cubicBezTo>
                  <a:cubicBezTo>
                    <a:pt x="512" y="294"/>
                    <a:pt x="603" y="172"/>
                    <a:pt x="694" y="51"/>
                  </a:cubicBezTo>
                  <a:cubicBezTo>
                    <a:pt x="694" y="15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435;p31"/>
            <p:cNvSpPr/>
            <p:nvPr/>
          </p:nvSpPr>
          <p:spPr>
            <a:xfrm>
              <a:off x="5230598" y="1519769"/>
              <a:ext cx="21717" cy="26686"/>
            </a:xfrm>
            <a:custGeom>
              <a:avLst/>
              <a:gdLst/>
              <a:ahLst/>
              <a:cxnLst/>
              <a:rect l="l" t="t" r="r" b="b"/>
              <a:pathLst>
                <a:path w="813" h="999" extrusionOk="0">
                  <a:moveTo>
                    <a:pt x="778" y="1"/>
                  </a:moveTo>
                  <a:cubicBezTo>
                    <a:pt x="770" y="1"/>
                    <a:pt x="761" y="4"/>
                    <a:pt x="752" y="13"/>
                  </a:cubicBezTo>
                  <a:cubicBezTo>
                    <a:pt x="661" y="226"/>
                    <a:pt x="539" y="378"/>
                    <a:pt x="387" y="560"/>
                  </a:cubicBezTo>
                  <a:cubicBezTo>
                    <a:pt x="265" y="682"/>
                    <a:pt x="114" y="803"/>
                    <a:pt x="22" y="955"/>
                  </a:cubicBezTo>
                  <a:cubicBezTo>
                    <a:pt x="1" y="977"/>
                    <a:pt x="10" y="998"/>
                    <a:pt x="28" y="998"/>
                  </a:cubicBezTo>
                  <a:cubicBezTo>
                    <a:pt x="35" y="998"/>
                    <a:pt x="44" y="995"/>
                    <a:pt x="53" y="986"/>
                  </a:cubicBezTo>
                  <a:cubicBezTo>
                    <a:pt x="417" y="864"/>
                    <a:pt x="661" y="378"/>
                    <a:pt x="813" y="44"/>
                  </a:cubicBezTo>
                  <a:cubicBezTo>
                    <a:pt x="813" y="22"/>
                    <a:pt x="797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436;p31"/>
            <p:cNvSpPr/>
            <p:nvPr/>
          </p:nvSpPr>
          <p:spPr>
            <a:xfrm>
              <a:off x="5243367" y="1519422"/>
              <a:ext cx="25778" cy="23454"/>
            </a:xfrm>
            <a:custGeom>
              <a:avLst/>
              <a:gdLst/>
              <a:ahLst/>
              <a:cxnLst/>
              <a:rect l="l" t="t" r="r" b="b"/>
              <a:pathLst>
                <a:path w="965" h="878" extrusionOk="0">
                  <a:moveTo>
                    <a:pt x="902" y="1"/>
                  </a:moveTo>
                  <a:cubicBezTo>
                    <a:pt x="887" y="1"/>
                    <a:pt x="869" y="8"/>
                    <a:pt x="851" y="26"/>
                  </a:cubicBezTo>
                  <a:cubicBezTo>
                    <a:pt x="730" y="209"/>
                    <a:pt x="608" y="361"/>
                    <a:pt x="456" y="482"/>
                  </a:cubicBezTo>
                  <a:cubicBezTo>
                    <a:pt x="335" y="604"/>
                    <a:pt x="152" y="695"/>
                    <a:pt x="31" y="816"/>
                  </a:cubicBezTo>
                  <a:cubicBezTo>
                    <a:pt x="0" y="847"/>
                    <a:pt x="31" y="877"/>
                    <a:pt x="61" y="877"/>
                  </a:cubicBezTo>
                  <a:cubicBezTo>
                    <a:pt x="243" y="847"/>
                    <a:pt x="395" y="695"/>
                    <a:pt x="547" y="573"/>
                  </a:cubicBezTo>
                  <a:cubicBezTo>
                    <a:pt x="699" y="421"/>
                    <a:pt x="851" y="269"/>
                    <a:pt x="943" y="87"/>
                  </a:cubicBezTo>
                  <a:cubicBezTo>
                    <a:pt x="964" y="44"/>
                    <a:pt x="940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437;p31"/>
            <p:cNvSpPr/>
            <p:nvPr/>
          </p:nvSpPr>
          <p:spPr>
            <a:xfrm>
              <a:off x="5258780" y="1521399"/>
              <a:ext cx="18699" cy="15787"/>
            </a:xfrm>
            <a:custGeom>
              <a:avLst/>
              <a:gdLst/>
              <a:ahLst/>
              <a:cxnLst/>
              <a:rect l="l" t="t" r="r" b="b"/>
              <a:pathLst>
                <a:path w="700" h="591" extrusionOk="0">
                  <a:moveTo>
                    <a:pt x="654" y="0"/>
                  </a:moveTo>
                  <a:cubicBezTo>
                    <a:pt x="642" y="0"/>
                    <a:pt x="627" y="4"/>
                    <a:pt x="609" y="13"/>
                  </a:cubicBezTo>
                  <a:cubicBezTo>
                    <a:pt x="426" y="165"/>
                    <a:pt x="274" y="469"/>
                    <a:pt x="31" y="560"/>
                  </a:cubicBezTo>
                  <a:cubicBezTo>
                    <a:pt x="1" y="560"/>
                    <a:pt x="1" y="590"/>
                    <a:pt x="31" y="590"/>
                  </a:cubicBezTo>
                  <a:cubicBezTo>
                    <a:pt x="153" y="590"/>
                    <a:pt x="274" y="499"/>
                    <a:pt x="366" y="408"/>
                  </a:cubicBezTo>
                  <a:cubicBezTo>
                    <a:pt x="487" y="317"/>
                    <a:pt x="609" y="195"/>
                    <a:pt x="700" y="43"/>
                  </a:cubicBezTo>
                  <a:cubicBezTo>
                    <a:pt x="700" y="22"/>
                    <a:pt x="68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438;p31"/>
            <p:cNvSpPr/>
            <p:nvPr/>
          </p:nvSpPr>
          <p:spPr>
            <a:xfrm>
              <a:off x="5273552" y="1514427"/>
              <a:ext cx="17737" cy="17310"/>
            </a:xfrm>
            <a:custGeom>
              <a:avLst/>
              <a:gdLst/>
              <a:ahLst/>
              <a:cxnLst/>
              <a:rect l="l" t="t" r="r" b="b"/>
              <a:pathLst>
                <a:path w="664" h="648" extrusionOk="0">
                  <a:moveTo>
                    <a:pt x="633" y="0"/>
                  </a:moveTo>
                  <a:cubicBezTo>
                    <a:pt x="512" y="61"/>
                    <a:pt x="451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6" y="647"/>
                    <a:pt x="38" y="647"/>
                  </a:cubicBezTo>
                  <a:cubicBezTo>
                    <a:pt x="44" y="647"/>
                    <a:pt x="50" y="645"/>
                    <a:pt x="56" y="639"/>
                  </a:cubicBezTo>
                  <a:cubicBezTo>
                    <a:pt x="208" y="578"/>
                    <a:pt x="329" y="487"/>
                    <a:pt x="451" y="365"/>
                  </a:cubicBezTo>
                  <a:cubicBezTo>
                    <a:pt x="542" y="274"/>
                    <a:pt x="664" y="152"/>
                    <a:pt x="664" y="31"/>
                  </a:cubicBezTo>
                  <a:cubicBezTo>
                    <a:pt x="664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39;p31"/>
            <p:cNvSpPr/>
            <p:nvPr/>
          </p:nvSpPr>
          <p:spPr>
            <a:xfrm>
              <a:off x="5245797" y="1909852"/>
              <a:ext cx="77172" cy="58474"/>
            </a:xfrm>
            <a:custGeom>
              <a:avLst/>
              <a:gdLst/>
              <a:ahLst/>
              <a:cxnLst/>
              <a:rect l="l" t="t" r="r" b="b"/>
              <a:pathLst>
                <a:path w="2889" h="2189" extrusionOk="0">
                  <a:moveTo>
                    <a:pt x="61" y="0"/>
                  </a:moveTo>
                  <a:cubicBezTo>
                    <a:pt x="31" y="0"/>
                    <a:pt x="0" y="30"/>
                    <a:pt x="31" y="61"/>
                  </a:cubicBezTo>
                  <a:cubicBezTo>
                    <a:pt x="517" y="486"/>
                    <a:pt x="1034" y="882"/>
                    <a:pt x="1551" y="1277"/>
                  </a:cubicBezTo>
                  <a:cubicBezTo>
                    <a:pt x="1946" y="1611"/>
                    <a:pt x="2341" y="1945"/>
                    <a:pt x="2797" y="2189"/>
                  </a:cubicBezTo>
                  <a:cubicBezTo>
                    <a:pt x="2827" y="2189"/>
                    <a:pt x="2888" y="2128"/>
                    <a:pt x="2858" y="2097"/>
                  </a:cubicBezTo>
                  <a:cubicBezTo>
                    <a:pt x="1976" y="1368"/>
                    <a:pt x="1004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440;p31"/>
            <p:cNvSpPr/>
            <p:nvPr/>
          </p:nvSpPr>
          <p:spPr>
            <a:xfrm>
              <a:off x="5334296" y="1971424"/>
              <a:ext cx="17069" cy="47041"/>
            </a:xfrm>
            <a:custGeom>
              <a:avLst/>
              <a:gdLst/>
              <a:ahLst/>
              <a:cxnLst/>
              <a:rect l="l" t="t" r="r" b="b"/>
              <a:pathLst>
                <a:path w="639" h="1761" extrusionOk="0">
                  <a:moveTo>
                    <a:pt x="44" y="0"/>
                  </a:moveTo>
                  <a:cubicBezTo>
                    <a:pt x="21" y="0"/>
                    <a:pt x="1" y="18"/>
                    <a:pt x="1" y="35"/>
                  </a:cubicBezTo>
                  <a:cubicBezTo>
                    <a:pt x="153" y="613"/>
                    <a:pt x="305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5" y="552"/>
                    <a:pt x="92" y="35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441;p31"/>
            <p:cNvSpPr/>
            <p:nvPr/>
          </p:nvSpPr>
          <p:spPr>
            <a:xfrm>
              <a:off x="5331064" y="1989615"/>
              <a:ext cx="16241" cy="25804"/>
            </a:xfrm>
            <a:custGeom>
              <a:avLst/>
              <a:gdLst/>
              <a:ahLst/>
              <a:cxnLst/>
              <a:rect l="l" t="t" r="r" b="b"/>
              <a:pathLst>
                <a:path w="608" h="966" extrusionOk="0">
                  <a:moveTo>
                    <a:pt x="61" y="0"/>
                  </a:moveTo>
                  <a:cubicBezTo>
                    <a:pt x="46" y="0"/>
                    <a:pt x="30" y="8"/>
                    <a:pt x="30" y="23"/>
                  </a:cubicBezTo>
                  <a:cubicBezTo>
                    <a:pt x="0" y="236"/>
                    <a:pt x="30" y="479"/>
                    <a:pt x="122" y="662"/>
                  </a:cubicBezTo>
                  <a:cubicBezTo>
                    <a:pt x="213" y="783"/>
                    <a:pt x="365" y="965"/>
                    <a:pt x="547" y="965"/>
                  </a:cubicBezTo>
                  <a:cubicBezTo>
                    <a:pt x="578" y="965"/>
                    <a:pt x="608" y="905"/>
                    <a:pt x="578" y="874"/>
                  </a:cubicBezTo>
                  <a:cubicBezTo>
                    <a:pt x="517" y="844"/>
                    <a:pt x="456" y="813"/>
                    <a:pt x="395" y="783"/>
                  </a:cubicBezTo>
                  <a:cubicBezTo>
                    <a:pt x="334" y="722"/>
                    <a:pt x="274" y="631"/>
                    <a:pt x="243" y="570"/>
                  </a:cubicBezTo>
                  <a:cubicBezTo>
                    <a:pt x="152" y="388"/>
                    <a:pt x="122" y="206"/>
                    <a:pt x="91" y="23"/>
                  </a:cubicBezTo>
                  <a:cubicBezTo>
                    <a:pt x="91" y="8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442;p31"/>
            <p:cNvSpPr/>
            <p:nvPr/>
          </p:nvSpPr>
          <p:spPr>
            <a:xfrm>
              <a:off x="5305874" y="1976633"/>
              <a:ext cx="26819" cy="26980"/>
            </a:xfrm>
            <a:custGeom>
              <a:avLst/>
              <a:gdLst/>
              <a:ahLst/>
              <a:cxnLst/>
              <a:rect l="l" t="t" r="r" b="b"/>
              <a:pathLst>
                <a:path w="1004" h="101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44"/>
                    <a:pt x="1" y="296"/>
                    <a:pt x="62" y="388"/>
                  </a:cubicBezTo>
                  <a:cubicBezTo>
                    <a:pt x="122" y="509"/>
                    <a:pt x="214" y="631"/>
                    <a:pt x="305" y="722"/>
                  </a:cubicBezTo>
                  <a:cubicBezTo>
                    <a:pt x="433" y="876"/>
                    <a:pt x="628" y="1009"/>
                    <a:pt x="832" y="1009"/>
                  </a:cubicBezTo>
                  <a:cubicBezTo>
                    <a:pt x="869" y="1009"/>
                    <a:pt x="906" y="1005"/>
                    <a:pt x="943" y="996"/>
                  </a:cubicBezTo>
                  <a:cubicBezTo>
                    <a:pt x="1004" y="996"/>
                    <a:pt x="1004" y="904"/>
                    <a:pt x="943" y="874"/>
                  </a:cubicBezTo>
                  <a:cubicBezTo>
                    <a:pt x="852" y="844"/>
                    <a:pt x="761" y="844"/>
                    <a:pt x="669" y="813"/>
                  </a:cubicBezTo>
                  <a:cubicBezTo>
                    <a:pt x="548" y="783"/>
                    <a:pt x="487" y="692"/>
                    <a:pt x="396" y="600"/>
                  </a:cubicBezTo>
                  <a:cubicBezTo>
                    <a:pt x="244" y="418"/>
                    <a:pt x="92" y="266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443;p31"/>
            <p:cNvSpPr/>
            <p:nvPr/>
          </p:nvSpPr>
          <p:spPr>
            <a:xfrm>
              <a:off x="5327003" y="1967497"/>
              <a:ext cx="34112" cy="27834"/>
            </a:xfrm>
            <a:custGeom>
              <a:avLst/>
              <a:gdLst/>
              <a:ahLst/>
              <a:cxnLst/>
              <a:rect l="l" t="t" r="r" b="b"/>
              <a:pathLst>
                <a:path w="1277" h="1042" extrusionOk="0">
                  <a:moveTo>
                    <a:pt x="61" y="0"/>
                  </a:moveTo>
                  <a:cubicBezTo>
                    <a:pt x="30" y="0"/>
                    <a:pt x="0" y="31"/>
                    <a:pt x="30" y="61"/>
                  </a:cubicBezTo>
                  <a:cubicBezTo>
                    <a:pt x="274" y="243"/>
                    <a:pt x="486" y="395"/>
                    <a:pt x="699" y="578"/>
                  </a:cubicBezTo>
                  <a:cubicBezTo>
                    <a:pt x="881" y="730"/>
                    <a:pt x="1033" y="912"/>
                    <a:pt x="1216" y="1034"/>
                  </a:cubicBezTo>
                  <a:cubicBezTo>
                    <a:pt x="1222" y="1039"/>
                    <a:pt x="1227" y="1042"/>
                    <a:pt x="1233" y="1042"/>
                  </a:cubicBezTo>
                  <a:cubicBezTo>
                    <a:pt x="1257" y="1042"/>
                    <a:pt x="1277" y="997"/>
                    <a:pt x="1277" y="973"/>
                  </a:cubicBezTo>
                  <a:cubicBezTo>
                    <a:pt x="973" y="608"/>
                    <a:pt x="486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444;p31"/>
            <p:cNvSpPr/>
            <p:nvPr/>
          </p:nvSpPr>
          <p:spPr>
            <a:xfrm>
              <a:off x="5360287" y="1994477"/>
              <a:ext cx="7319" cy="26339"/>
            </a:xfrm>
            <a:custGeom>
              <a:avLst/>
              <a:gdLst/>
              <a:ahLst/>
              <a:cxnLst/>
              <a:rect l="l" t="t" r="r" b="b"/>
              <a:pathLst>
                <a:path w="274" h="986" extrusionOk="0">
                  <a:moveTo>
                    <a:pt x="34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31" y="328"/>
                    <a:pt x="61" y="662"/>
                    <a:pt x="152" y="966"/>
                  </a:cubicBezTo>
                  <a:cubicBezTo>
                    <a:pt x="165" y="978"/>
                    <a:pt x="188" y="986"/>
                    <a:pt x="210" y="986"/>
                  </a:cubicBezTo>
                  <a:cubicBezTo>
                    <a:pt x="243" y="986"/>
                    <a:pt x="274" y="971"/>
                    <a:pt x="274" y="935"/>
                  </a:cubicBezTo>
                  <a:cubicBezTo>
                    <a:pt x="243" y="631"/>
                    <a:pt x="152" y="297"/>
                    <a:pt x="91" y="24"/>
                  </a:cubicBezTo>
                  <a:cubicBezTo>
                    <a:pt x="76" y="8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445;p31"/>
            <p:cNvSpPr/>
            <p:nvPr/>
          </p:nvSpPr>
          <p:spPr>
            <a:xfrm>
              <a:off x="5335097" y="2020735"/>
              <a:ext cx="30666" cy="21691"/>
            </a:xfrm>
            <a:custGeom>
              <a:avLst/>
              <a:gdLst/>
              <a:ahLst/>
              <a:cxnLst/>
              <a:rect l="l" t="t" r="r" b="b"/>
              <a:pathLst>
                <a:path w="1148" h="812" extrusionOk="0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8" y="439"/>
                  </a:cubicBezTo>
                  <a:cubicBezTo>
                    <a:pt x="335" y="530"/>
                    <a:pt x="123" y="591"/>
                    <a:pt x="1" y="743"/>
                  </a:cubicBezTo>
                  <a:cubicBezTo>
                    <a:pt x="1" y="767"/>
                    <a:pt x="21" y="812"/>
                    <a:pt x="45" y="812"/>
                  </a:cubicBezTo>
                  <a:cubicBezTo>
                    <a:pt x="50" y="812"/>
                    <a:pt x="56" y="809"/>
                    <a:pt x="62" y="804"/>
                  </a:cubicBezTo>
                  <a:cubicBezTo>
                    <a:pt x="427" y="652"/>
                    <a:pt x="882" y="378"/>
                    <a:pt x="1126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446;p31"/>
            <p:cNvSpPr/>
            <p:nvPr/>
          </p:nvSpPr>
          <p:spPr>
            <a:xfrm>
              <a:off x="5309934" y="2030806"/>
              <a:ext cx="26819" cy="12662"/>
            </a:xfrm>
            <a:custGeom>
              <a:avLst/>
              <a:gdLst/>
              <a:ahLst/>
              <a:cxnLst/>
              <a:rect l="l" t="t" r="r" b="b"/>
              <a:pathLst>
                <a:path w="1004" h="474" extrusionOk="0">
                  <a:moveTo>
                    <a:pt x="62" y="1"/>
                  </a:moveTo>
                  <a:cubicBezTo>
                    <a:pt x="31" y="1"/>
                    <a:pt x="1" y="62"/>
                    <a:pt x="31" y="92"/>
                  </a:cubicBezTo>
                  <a:cubicBezTo>
                    <a:pt x="244" y="183"/>
                    <a:pt x="426" y="244"/>
                    <a:pt x="609" y="335"/>
                  </a:cubicBezTo>
                  <a:cubicBezTo>
                    <a:pt x="707" y="385"/>
                    <a:pt x="805" y="473"/>
                    <a:pt x="904" y="473"/>
                  </a:cubicBezTo>
                  <a:cubicBezTo>
                    <a:pt x="927" y="473"/>
                    <a:pt x="950" y="469"/>
                    <a:pt x="973" y="457"/>
                  </a:cubicBezTo>
                  <a:cubicBezTo>
                    <a:pt x="1004" y="427"/>
                    <a:pt x="1004" y="366"/>
                    <a:pt x="943" y="366"/>
                  </a:cubicBezTo>
                  <a:cubicBezTo>
                    <a:pt x="821" y="305"/>
                    <a:pt x="700" y="244"/>
                    <a:pt x="548" y="183"/>
                  </a:cubicBezTo>
                  <a:cubicBezTo>
                    <a:pt x="396" y="123"/>
                    <a:pt x="244" y="62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447;p31"/>
            <p:cNvSpPr/>
            <p:nvPr/>
          </p:nvSpPr>
          <p:spPr>
            <a:xfrm>
              <a:off x="5313434" y="2024288"/>
              <a:ext cx="22358" cy="5957"/>
            </a:xfrm>
            <a:custGeom>
              <a:avLst/>
              <a:gdLst/>
              <a:ahLst/>
              <a:cxnLst/>
              <a:rect l="l" t="t" r="r" b="b"/>
              <a:pathLst>
                <a:path w="837" h="223" extrusionOk="0">
                  <a:moveTo>
                    <a:pt x="383" y="1"/>
                  </a:moveTo>
                  <a:cubicBezTo>
                    <a:pt x="258" y="1"/>
                    <a:pt x="133" y="40"/>
                    <a:pt x="22" y="123"/>
                  </a:cubicBezTo>
                  <a:cubicBezTo>
                    <a:pt x="0" y="145"/>
                    <a:pt x="9" y="166"/>
                    <a:pt x="27" y="166"/>
                  </a:cubicBezTo>
                  <a:cubicBezTo>
                    <a:pt x="34" y="166"/>
                    <a:pt x="43" y="163"/>
                    <a:pt x="52" y="154"/>
                  </a:cubicBezTo>
                  <a:lnTo>
                    <a:pt x="52" y="184"/>
                  </a:lnTo>
                  <a:cubicBezTo>
                    <a:pt x="143" y="116"/>
                    <a:pt x="234" y="82"/>
                    <a:pt x="338" y="82"/>
                  </a:cubicBezTo>
                  <a:cubicBezTo>
                    <a:pt x="373" y="82"/>
                    <a:pt x="409" y="85"/>
                    <a:pt x="447" y="93"/>
                  </a:cubicBezTo>
                  <a:cubicBezTo>
                    <a:pt x="569" y="93"/>
                    <a:pt x="660" y="184"/>
                    <a:pt x="782" y="215"/>
                  </a:cubicBezTo>
                  <a:cubicBezTo>
                    <a:pt x="787" y="220"/>
                    <a:pt x="793" y="223"/>
                    <a:pt x="799" y="223"/>
                  </a:cubicBezTo>
                  <a:cubicBezTo>
                    <a:pt x="821" y="223"/>
                    <a:pt x="837" y="178"/>
                    <a:pt x="812" y="154"/>
                  </a:cubicBezTo>
                  <a:cubicBezTo>
                    <a:pt x="680" y="55"/>
                    <a:pt x="53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448;p31"/>
            <p:cNvSpPr/>
            <p:nvPr/>
          </p:nvSpPr>
          <p:spPr>
            <a:xfrm>
              <a:off x="5335097" y="2017022"/>
              <a:ext cx="15467" cy="9750"/>
            </a:xfrm>
            <a:custGeom>
              <a:avLst/>
              <a:gdLst/>
              <a:ahLst/>
              <a:cxnLst/>
              <a:rect l="l" t="t" r="r" b="b"/>
              <a:pathLst>
                <a:path w="579" h="365" extrusionOk="0">
                  <a:moveTo>
                    <a:pt x="518" y="0"/>
                  </a:moveTo>
                  <a:cubicBezTo>
                    <a:pt x="335" y="61"/>
                    <a:pt x="153" y="183"/>
                    <a:pt x="31" y="304"/>
                  </a:cubicBezTo>
                  <a:cubicBezTo>
                    <a:pt x="1" y="335"/>
                    <a:pt x="31" y="365"/>
                    <a:pt x="62" y="365"/>
                  </a:cubicBezTo>
                  <a:cubicBezTo>
                    <a:pt x="214" y="243"/>
                    <a:pt x="366" y="183"/>
                    <a:pt x="548" y="91"/>
                  </a:cubicBezTo>
                  <a:cubicBezTo>
                    <a:pt x="578" y="61"/>
                    <a:pt x="548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449;p31"/>
            <p:cNvSpPr/>
            <p:nvPr/>
          </p:nvSpPr>
          <p:spPr>
            <a:xfrm>
              <a:off x="5315624" y="2037164"/>
              <a:ext cx="21958" cy="13169"/>
            </a:xfrm>
            <a:custGeom>
              <a:avLst/>
              <a:gdLst/>
              <a:ahLst/>
              <a:cxnLst/>
              <a:rect l="l" t="t" r="r" b="b"/>
              <a:pathLst>
                <a:path w="822" h="493" extrusionOk="0">
                  <a:moveTo>
                    <a:pt x="82" y="0"/>
                  </a:moveTo>
                  <a:cubicBezTo>
                    <a:pt x="65" y="0"/>
                    <a:pt x="47" y="2"/>
                    <a:pt x="31" y="6"/>
                  </a:cubicBezTo>
                  <a:cubicBezTo>
                    <a:pt x="0" y="6"/>
                    <a:pt x="0" y="67"/>
                    <a:pt x="31" y="67"/>
                  </a:cubicBezTo>
                  <a:cubicBezTo>
                    <a:pt x="183" y="128"/>
                    <a:pt x="335" y="219"/>
                    <a:pt x="456" y="340"/>
                  </a:cubicBezTo>
                  <a:cubicBezTo>
                    <a:pt x="578" y="432"/>
                    <a:pt x="669" y="492"/>
                    <a:pt x="791" y="492"/>
                  </a:cubicBezTo>
                  <a:cubicBezTo>
                    <a:pt x="821" y="492"/>
                    <a:pt x="821" y="462"/>
                    <a:pt x="821" y="432"/>
                  </a:cubicBezTo>
                  <a:cubicBezTo>
                    <a:pt x="700" y="340"/>
                    <a:pt x="548" y="249"/>
                    <a:pt x="396" y="128"/>
                  </a:cubicBezTo>
                  <a:cubicBezTo>
                    <a:pt x="317" y="75"/>
                    <a:pt x="19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450;p31"/>
            <p:cNvSpPr/>
            <p:nvPr/>
          </p:nvSpPr>
          <p:spPr>
            <a:xfrm>
              <a:off x="5335258" y="2030005"/>
              <a:ext cx="29117" cy="20542"/>
            </a:xfrm>
            <a:custGeom>
              <a:avLst/>
              <a:gdLst/>
              <a:ahLst/>
              <a:cxnLst/>
              <a:rect l="l" t="t" r="r" b="b"/>
              <a:pathLst>
                <a:path w="1090" h="769" extrusionOk="0">
                  <a:moveTo>
                    <a:pt x="998" y="1"/>
                  </a:moveTo>
                  <a:cubicBezTo>
                    <a:pt x="816" y="92"/>
                    <a:pt x="664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1" y="724"/>
                    <a:pt x="36" y="769"/>
                    <a:pt x="66" y="769"/>
                  </a:cubicBezTo>
                  <a:cubicBezTo>
                    <a:pt x="73" y="769"/>
                    <a:pt x="80" y="766"/>
                    <a:pt x="86" y="760"/>
                  </a:cubicBezTo>
                  <a:cubicBezTo>
                    <a:pt x="269" y="669"/>
                    <a:pt x="421" y="548"/>
                    <a:pt x="603" y="426"/>
                  </a:cubicBezTo>
                  <a:cubicBezTo>
                    <a:pt x="755" y="335"/>
                    <a:pt x="937" y="213"/>
                    <a:pt x="1059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451;p31"/>
            <p:cNvSpPr/>
            <p:nvPr/>
          </p:nvSpPr>
          <p:spPr>
            <a:xfrm>
              <a:off x="5296952" y="1980106"/>
              <a:ext cx="30773" cy="39535"/>
            </a:xfrm>
            <a:custGeom>
              <a:avLst/>
              <a:gdLst/>
              <a:ahLst/>
              <a:cxnLst/>
              <a:rect l="l" t="t" r="r" b="b"/>
              <a:pathLst>
                <a:path w="1152" h="1480" extrusionOk="0">
                  <a:moveTo>
                    <a:pt x="84" y="1"/>
                  </a:moveTo>
                  <a:cubicBezTo>
                    <a:pt x="75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10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2" y="14"/>
                  </a:cubicBezTo>
                  <a:cubicBezTo>
                    <a:pt x="92" y="4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452;p31"/>
            <p:cNvSpPr/>
            <p:nvPr/>
          </p:nvSpPr>
          <p:spPr>
            <a:xfrm>
              <a:off x="5244168" y="1973160"/>
              <a:ext cx="52570" cy="19687"/>
            </a:xfrm>
            <a:custGeom>
              <a:avLst/>
              <a:gdLst/>
              <a:ahLst/>
              <a:cxnLst/>
              <a:rect l="l" t="t" r="r" b="b"/>
              <a:pathLst>
                <a:path w="1968" h="73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335" y="122"/>
                    <a:pt x="609" y="274"/>
                    <a:pt x="913" y="396"/>
                  </a:cubicBezTo>
                  <a:cubicBezTo>
                    <a:pt x="1216" y="518"/>
                    <a:pt x="1551" y="578"/>
                    <a:pt x="1855" y="730"/>
                  </a:cubicBezTo>
                  <a:cubicBezTo>
                    <a:pt x="1863" y="735"/>
                    <a:pt x="1872" y="737"/>
                    <a:pt x="1880" y="737"/>
                  </a:cubicBezTo>
                  <a:cubicBezTo>
                    <a:pt x="1930" y="737"/>
                    <a:pt x="1968" y="665"/>
                    <a:pt x="1916" y="639"/>
                  </a:cubicBezTo>
                  <a:cubicBezTo>
                    <a:pt x="1612" y="487"/>
                    <a:pt x="1308" y="426"/>
                    <a:pt x="1004" y="335"/>
                  </a:cubicBezTo>
                  <a:cubicBezTo>
                    <a:pt x="669" y="214"/>
                    <a:pt x="396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453;p31"/>
            <p:cNvSpPr/>
            <p:nvPr/>
          </p:nvSpPr>
          <p:spPr>
            <a:xfrm>
              <a:off x="5548797" y="2762969"/>
              <a:ext cx="47548" cy="52891"/>
            </a:xfrm>
            <a:custGeom>
              <a:avLst/>
              <a:gdLst/>
              <a:ahLst/>
              <a:cxnLst/>
              <a:rect l="l" t="t" r="r" b="b"/>
              <a:pathLst>
                <a:path w="1780" h="1980" extrusionOk="0">
                  <a:moveTo>
                    <a:pt x="66" y="0"/>
                  </a:moveTo>
                  <a:cubicBezTo>
                    <a:pt x="36" y="0"/>
                    <a:pt x="1" y="45"/>
                    <a:pt x="25" y="70"/>
                  </a:cubicBezTo>
                  <a:cubicBezTo>
                    <a:pt x="573" y="708"/>
                    <a:pt x="1120" y="1377"/>
                    <a:pt x="1697" y="1954"/>
                  </a:cubicBezTo>
                  <a:cubicBezTo>
                    <a:pt x="1706" y="1972"/>
                    <a:pt x="1718" y="1979"/>
                    <a:pt x="1729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4" y="617"/>
                    <a:pt x="86" y="9"/>
                  </a:cubicBezTo>
                  <a:cubicBezTo>
                    <a:pt x="80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454;p31"/>
            <p:cNvSpPr/>
            <p:nvPr/>
          </p:nvSpPr>
          <p:spPr>
            <a:xfrm>
              <a:off x="5581948" y="2806430"/>
              <a:ext cx="27460" cy="71483"/>
            </a:xfrm>
            <a:custGeom>
              <a:avLst/>
              <a:gdLst/>
              <a:ahLst/>
              <a:cxnLst/>
              <a:rect l="l" t="t" r="r" b="b"/>
              <a:pathLst>
                <a:path w="1028" h="2676" extrusionOk="0">
                  <a:moveTo>
                    <a:pt x="148" y="0"/>
                  </a:moveTo>
                  <a:cubicBezTo>
                    <a:pt x="129" y="0"/>
                    <a:pt x="107" y="8"/>
                    <a:pt x="91" y="23"/>
                  </a:cubicBezTo>
                  <a:lnTo>
                    <a:pt x="122" y="23"/>
                  </a:lnTo>
                  <a:cubicBezTo>
                    <a:pt x="0" y="905"/>
                    <a:pt x="335" y="1999"/>
                    <a:pt x="912" y="2668"/>
                  </a:cubicBezTo>
                  <a:cubicBezTo>
                    <a:pt x="918" y="2673"/>
                    <a:pt x="926" y="2676"/>
                    <a:pt x="935" y="2676"/>
                  </a:cubicBezTo>
                  <a:cubicBezTo>
                    <a:pt x="973" y="2676"/>
                    <a:pt x="1028" y="2631"/>
                    <a:pt x="1003" y="2607"/>
                  </a:cubicBezTo>
                  <a:cubicBezTo>
                    <a:pt x="760" y="2181"/>
                    <a:pt x="547" y="1816"/>
                    <a:pt x="395" y="1361"/>
                  </a:cubicBezTo>
                  <a:cubicBezTo>
                    <a:pt x="243" y="935"/>
                    <a:pt x="213" y="479"/>
                    <a:pt x="183" y="23"/>
                  </a:cubicBezTo>
                  <a:cubicBezTo>
                    <a:pt x="183" y="8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455;p31"/>
            <p:cNvSpPr/>
            <p:nvPr/>
          </p:nvSpPr>
          <p:spPr>
            <a:xfrm>
              <a:off x="5613762" y="2706953"/>
              <a:ext cx="54120" cy="50807"/>
            </a:xfrm>
            <a:custGeom>
              <a:avLst/>
              <a:gdLst/>
              <a:ahLst/>
              <a:cxnLst/>
              <a:rect l="l" t="t" r="r" b="b"/>
              <a:pathLst>
                <a:path w="2026" h="1902" extrusionOk="0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603" y="677"/>
                    <a:pt x="1241" y="1407"/>
                    <a:pt x="1940" y="1893"/>
                  </a:cubicBezTo>
                  <a:cubicBezTo>
                    <a:pt x="1951" y="1899"/>
                    <a:pt x="1961" y="1901"/>
                    <a:pt x="1970" y="1901"/>
                  </a:cubicBezTo>
                  <a:cubicBezTo>
                    <a:pt x="2010" y="1901"/>
                    <a:pt x="2026" y="1851"/>
                    <a:pt x="2001" y="1802"/>
                  </a:cubicBezTo>
                  <a:cubicBezTo>
                    <a:pt x="1423" y="1164"/>
                    <a:pt x="694" y="616"/>
                    <a:pt x="86" y="8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456;p31"/>
            <p:cNvSpPr/>
            <p:nvPr/>
          </p:nvSpPr>
          <p:spPr>
            <a:xfrm>
              <a:off x="5654205" y="2743709"/>
              <a:ext cx="83664" cy="6010"/>
            </a:xfrm>
            <a:custGeom>
              <a:avLst/>
              <a:gdLst/>
              <a:ahLst/>
              <a:cxnLst/>
              <a:rect l="l" t="t" r="r" b="b"/>
              <a:pathLst>
                <a:path w="3132" h="225" extrusionOk="0">
                  <a:moveTo>
                    <a:pt x="1581" y="0"/>
                  </a:moveTo>
                  <a:cubicBezTo>
                    <a:pt x="1237" y="0"/>
                    <a:pt x="892" y="7"/>
                    <a:pt x="557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9" y="224"/>
                    <a:pt x="2767" y="204"/>
                    <a:pt x="3101" y="152"/>
                  </a:cubicBezTo>
                  <a:cubicBezTo>
                    <a:pt x="3131" y="152"/>
                    <a:pt x="3131" y="91"/>
                    <a:pt x="3101" y="91"/>
                  </a:cubicBezTo>
                  <a:cubicBezTo>
                    <a:pt x="2615" y="15"/>
                    <a:pt x="2098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457;p31"/>
            <p:cNvSpPr/>
            <p:nvPr/>
          </p:nvSpPr>
          <p:spPr>
            <a:xfrm>
              <a:off x="5735518" y="2718840"/>
              <a:ext cx="89006" cy="29918"/>
            </a:xfrm>
            <a:custGeom>
              <a:avLst/>
              <a:gdLst/>
              <a:ahLst/>
              <a:cxnLst/>
              <a:rect l="l" t="t" r="r" b="b"/>
              <a:pathLst>
                <a:path w="3332" h="1120" extrusionOk="0">
                  <a:moveTo>
                    <a:pt x="2523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726" y="627"/>
                    <a:pt x="26" y="1022"/>
                  </a:cubicBezTo>
                  <a:cubicBezTo>
                    <a:pt x="0" y="1049"/>
                    <a:pt x="19" y="1120"/>
                    <a:pt x="64" y="1120"/>
                  </a:cubicBezTo>
                  <a:cubicBezTo>
                    <a:pt x="71" y="1120"/>
                    <a:pt x="79" y="1118"/>
                    <a:pt x="87" y="1114"/>
                  </a:cubicBezTo>
                  <a:cubicBezTo>
                    <a:pt x="604" y="870"/>
                    <a:pt x="1121" y="627"/>
                    <a:pt x="1637" y="415"/>
                  </a:cubicBezTo>
                  <a:cubicBezTo>
                    <a:pt x="1820" y="323"/>
                    <a:pt x="2093" y="171"/>
                    <a:pt x="2276" y="171"/>
                  </a:cubicBezTo>
                  <a:cubicBezTo>
                    <a:pt x="2299" y="169"/>
                    <a:pt x="2323" y="168"/>
                    <a:pt x="2346" y="168"/>
                  </a:cubicBezTo>
                  <a:cubicBezTo>
                    <a:pt x="2687" y="168"/>
                    <a:pt x="3019" y="369"/>
                    <a:pt x="3218" y="597"/>
                  </a:cubicBezTo>
                  <a:cubicBezTo>
                    <a:pt x="3234" y="605"/>
                    <a:pt x="3251" y="609"/>
                    <a:pt x="3265" y="609"/>
                  </a:cubicBezTo>
                  <a:cubicBezTo>
                    <a:pt x="3305" y="609"/>
                    <a:pt x="3331" y="581"/>
                    <a:pt x="3309" y="536"/>
                  </a:cubicBezTo>
                  <a:cubicBezTo>
                    <a:pt x="3127" y="224"/>
                    <a:pt x="2877" y="0"/>
                    <a:pt x="2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458;p31"/>
            <p:cNvSpPr/>
            <p:nvPr/>
          </p:nvSpPr>
          <p:spPr>
            <a:xfrm>
              <a:off x="5606603" y="2732169"/>
              <a:ext cx="218722" cy="144114"/>
            </a:xfrm>
            <a:custGeom>
              <a:avLst/>
              <a:gdLst/>
              <a:ahLst/>
              <a:cxnLst/>
              <a:rect l="l" t="t" r="r" b="b"/>
              <a:pathLst>
                <a:path w="8188" h="5395" extrusionOk="0">
                  <a:moveTo>
                    <a:pt x="8079" y="1"/>
                  </a:moveTo>
                  <a:cubicBezTo>
                    <a:pt x="8068" y="1"/>
                    <a:pt x="8056" y="3"/>
                    <a:pt x="8044" y="7"/>
                  </a:cubicBezTo>
                  <a:cubicBezTo>
                    <a:pt x="5369" y="1739"/>
                    <a:pt x="2694" y="3472"/>
                    <a:pt x="50" y="5296"/>
                  </a:cubicBezTo>
                  <a:cubicBezTo>
                    <a:pt x="0" y="5345"/>
                    <a:pt x="32" y="5395"/>
                    <a:pt x="78" y="5395"/>
                  </a:cubicBezTo>
                  <a:cubicBezTo>
                    <a:pt x="88" y="5395"/>
                    <a:pt x="100" y="5392"/>
                    <a:pt x="111" y="5387"/>
                  </a:cubicBezTo>
                  <a:cubicBezTo>
                    <a:pt x="2786" y="3654"/>
                    <a:pt x="5430" y="1861"/>
                    <a:pt x="8135" y="128"/>
                  </a:cubicBezTo>
                  <a:cubicBezTo>
                    <a:pt x="8188" y="76"/>
                    <a:pt x="8150" y="1"/>
                    <a:pt x="8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459;p31"/>
            <p:cNvSpPr/>
            <p:nvPr/>
          </p:nvSpPr>
          <p:spPr>
            <a:xfrm>
              <a:off x="5607351" y="2878153"/>
              <a:ext cx="17657" cy="26552"/>
            </a:xfrm>
            <a:custGeom>
              <a:avLst/>
              <a:gdLst/>
              <a:ahLst/>
              <a:cxnLst/>
              <a:rect l="l" t="t" r="r" b="b"/>
              <a:pathLst>
                <a:path w="661" h="994" extrusionOk="0">
                  <a:moveTo>
                    <a:pt x="27" y="0"/>
                  </a:moveTo>
                  <a:cubicBezTo>
                    <a:pt x="9" y="0"/>
                    <a:pt x="0" y="22"/>
                    <a:pt x="22" y="43"/>
                  </a:cubicBezTo>
                  <a:cubicBezTo>
                    <a:pt x="174" y="347"/>
                    <a:pt x="356" y="682"/>
                    <a:pt x="599" y="986"/>
                  </a:cubicBezTo>
                  <a:cubicBezTo>
                    <a:pt x="605" y="991"/>
                    <a:pt x="611" y="994"/>
                    <a:pt x="617" y="994"/>
                  </a:cubicBezTo>
                  <a:cubicBezTo>
                    <a:pt x="640" y="994"/>
                    <a:pt x="660" y="949"/>
                    <a:pt x="660" y="925"/>
                  </a:cubicBezTo>
                  <a:cubicBezTo>
                    <a:pt x="508" y="590"/>
                    <a:pt x="265" y="287"/>
                    <a:pt x="52" y="13"/>
                  </a:cubicBezTo>
                  <a:cubicBezTo>
                    <a:pt x="43" y="4"/>
                    <a:pt x="3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460;p31"/>
            <p:cNvSpPr/>
            <p:nvPr/>
          </p:nvSpPr>
          <p:spPr>
            <a:xfrm>
              <a:off x="5624981" y="2857211"/>
              <a:ext cx="66381" cy="42633"/>
            </a:xfrm>
            <a:custGeom>
              <a:avLst/>
              <a:gdLst/>
              <a:ahLst/>
              <a:cxnLst/>
              <a:rect l="l" t="t" r="r" b="b"/>
              <a:pathLst>
                <a:path w="2485" h="1596" extrusionOk="0">
                  <a:moveTo>
                    <a:pt x="2396" y="1"/>
                  </a:moveTo>
                  <a:cubicBezTo>
                    <a:pt x="2388" y="1"/>
                    <a:pt x="2379" y="3"/>
                    <a:pt x="2371" y="7"/>
                  </a:cubicBezTo>
                  <a:cubicBezTo>
                    <a:pt x="1915" y="250"/>
                    <a:pt x="1520" y="554"/>
                    <a:pt x="1094" y="797"/>
                  </a:cubicBezTo>
                  <a:cubicBezTo>
                    <a:pt x="730" y="1040"/>
                    <a:pt x="335" y="1253"/>
                    <a:pt x="0" y="1557"/>
                  </a:cubicBezTo>
                  <a:cubicBezTo>
                    <a:pt x="0" y="1557"/>
                    <a:pt x="0" y="1596"/>
                    <a:pt x="16" y="1596"/>
                  </a:cubicBezTo>
                  <a:cubicBezTo>
                    <a:pt x="20" y="1596"/>
                    <a:pt x="25" y="1593"/>
                    <a:pt x="31" y="1587"/>
                  </a:cubicBezTo>
                  <a:lnTo>
                    <a:pt x="61" y="1587"/>
                  </a:lnTo>
                  <a:cubicBezTo>
                    <a:pt x="456" y="1435"/>
                    <a:pt x="821" y="1162"/>
                    <a:pt x="1186" y="919"/>
                  </a:cubicBezTo>
                  <a:cubicBezTo>
                    <a:pt x="1581" y="675"/>
                    <a:pt x="2006" y="402"/>
                    <a:pt x="2432" y="128"/>
                  </a:cubicBezTo>
                  <a:cubicBezTo>
                    <a:pt x="2484" y="76"/>
                    <a:pt x="2446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461;p31"/>
            <p:cNvSpPr/>
            <p:nvPr/>
          </p:nvSpPr>
          <p:spPr>
            <a:xfrm>
              <a:off x="5678567" y="2845671"/>
              <a:ext cx="10578" cy="14505"/>
            </a:xfrm>
            <a:custGeom>
              <a:avLst/>
              <a:gdLst/>
              <a:ahLst/>
              <a:cxnLst/>
              <a:rect l="l" t="t" r="r" b="b"/>
              <a:pathLst>
                <a:path w="396" h="543" extrusionOk="0">
                  <a:moveTo>
                    <a:pt x="36" y="1"/>
                  </a:moveTo>
                  <a:cubicBezTo>
                    <a:pt x="18" y="1"/>
                    <a:pt x="9" y="22"/>
                    <a:pt x="31" y="44"/>
                  </a:cubicBezTo>
                  <a:lnTo>
                    <a:pt x="0" y="44"/>
                  </a:lnTo>
                  <a:cubicBezTo>
                    <a:pt x="61" y="135"/>
                    <a:pt x="92" y="226"/>
                    <a:pt x="152" y="317"/>
                  </a:cubicBezTo>
                  <a:cubicBezTo>
                    <a:pt x="213" y="408"/>
                    <a:pt x="244" y="499"/>
                    <a:pt x="335" y="530"/>
                  </a:cubicBezTo>
                  <a:cubicBezTo>
                    <a:pt x="344" y="539"/>
                    <a:pt x="353" y="542"/>
                    <a:pt x="361" y="542"/>
                  </a:cubicBezTo>
                  <a:cubicBezTo>
                    <a:pt x="380" y="542"/>
                    <a:pt x="396" y="521"/>
                    <a:pt x="396" y="499"/>
                  </a:cubicBezTo>
                  <a:cubicBezTo>
                    <a:pt x="365" y="408"/>
                    <a:pt x="304" y="317"/>
                    <a:pt x="244" y="226"/>
                  </a:cubicBezTo>
                  <a:cubicBezTo>
                    <a:pt x="183" y="165"/>
                    <a:pt x="122" y="74"/>
                    <a:pt x="61" y="13"/>
                  </a:cubicBezTo>
                  <a:cubicBezTo>
                    <a:pt x="52" y="4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462;p31"/>
            <p:cNvSpPr/>
            <p:nvPr/>
          </p:nvSpPr>
          <p:spPr>
            <a:xfrm>
              <a:off x="5824711" y="2736390"/>
              <a:ext cx="13837" cy="20649"/>
            </a:xfrm>
            <a:custGeom>
              <a:avLst/>
              <a:gdLst/>
              <a:ahLst/>
              <a:cxnLst/>
              <a:rect l="l" t="t" r="r" b="b"/>
              <a:pathLst>
                <a:path w="518" h="773" extrusionOk="0">
                  <a:moveTo>
                    <a:pt x="6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31" y="183"/>
                    <a:pt x="122" y="305"/>
                    <a:pt x="183" y="426"/>
                  </a:cubicBezTo>
                  <a:cubicBezTo>
                    <a:pt x="274" y="548"/>
                    <a:pt x="335" y="669"/>
                    <a:pt x="426" y="761"/>
                  </a:cubicBezTo>
                  <a:cubicBezTo>
                    <a:pt x="434" y="769"/>
                    <a:pt x="445" y="773"/>
                    <a:pt x="455" y="773"/>
                  </a:cubicBezTo>
                  <a:cubicBezTo>
                    <a:pt x="485" y="773"/>
                    <a:pt x="517" y="744"/>
                    <a:pt x="517" y="700"/>
                  </a:cubicBezTo>
                  <a:cubicBezTo>
                    <a:pt x="487" y="578"/>
                    <a:pt x="365" y="457"/>
                    <a:pt x="305" y="335"/>
                  </a:cubicBezTo>
                  <a:cubicBezTo>
                    <a:pt x="213" y="213"/>
                    <a:pt x="153" y="9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463;p31"/>
            <p:cNvSpPr/>
            <p:nvPr/>
          </p:nvSpPr>
          <p:spPr>
            <a:xfrm>
              <a:off x="5679368" y="2757333"/>
              <a:ext cx="155814" cy="90582"/>
            </a:xfrm>
            <a:custGeom>
              <a:avLst/>
              <a:gdLst/>
              <a:ahLst/>
              <a:cxnLst/>
              <a:rect l="l" t="t" r="r" b="b"/>
              <a:pathLst>
                <a:path w="5833" h="3391" extrusionOk="0">
                  <a:moveTo>
                    <a:pt x="5769" y="1"/>
                  </a:moveTo>
                  <a:cubicBezTo>
                    <a:pt x="5762" y="1"/>
                    <a:pt x="5754" y="3"/>
                    <a:pt x="5746" y="7"/>
                  </a:cubicBezTo>
                  <a:cubicBezTo>
                    <a:pt x="4894" y="615"/>
                    <a:pt x="4043" y="1192"/>
                    <a:pt x="3162" y="1770"/>
                  </a:cubicBezTo>
                  <a:cubicBezTo>
                    <a:pt x="2220" y="2408"/>
                    <a:pt x="1247" y="3229"/>
                    <a:pt x="62" y="3290"/>
                  </a:cubicBezTo>
                  <a:cubicBezTo>
                    <a:pt x="1" y="3290"/>
                    <a:pt x="1" y="3351"/>
                    <a:pt x="62" y="3381"/>
                  </a:cubicBezTo>
                  <a:cubicBezTo>
                    <a:pt x="128" y="3387"/>
                    <a:pt x="192" y="3390"/>
                    <a:pt x="256" y="3390"/>
                  </a:cubicBezTo>
                  <a:cubicBezTo>
                    <a:pt x="1133" y="3390"/>
                    <a:pt x="1817" y="2829"/>
                    <a:pt x="2554" y="2347"/>
                  </a:cubicBezTo>
                  <a:cubicBezTo>
                    <a:pt x="3648" y="1618"/>
                    <a:pt x="4742" y="888"/>
                    <a:pt x="5806" y="98"/>
                  </a:cubicBezTo>
                  <a:cubicBezTo>
                    <a:pt x="5832" y="72"/>
                    <a:pt x="5814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464;p31"/>
            <p:cNvSpPr/>
            <p:nvPr/>
          </p:nvSpPr>
          <p:spPr>
            <a:xfrm>
              <a:off x="5550427" y="2702572"/>
              <a:ext cx="62187" cy="60878"/>
            </a:xfrm>
            <a:custGeom>
              <a:avLst/>
              <a:gdLst/>
              <a:ahLst/>
              <a:cxnLst/>
              <a:rect l="l" t="t" r="r" b="b"/>
              <a:pathLst>
                <a:path w="2328" h="2279" extrusionOk="0">
                  <a:moveTo>
                    <a:pt x="2256" y="0"/>
                  </a:moveTo>
                  <a:cubicBezTo>
                    <a:pt x="2243" y="0"/>
                    <a:pt x="2228" y="6"/>
                    <a:pt x="2214" y="21"/>
                  </a:cubicBezTo>
                  <a:cubicBezTo>
                    <a:pt x="1454" y="689"/>
                    <a:pt x="724" y="1449"/>
                    <a:pt x="25" y="2209"/>
                  </a:cubicBezTo>
                  <a:cubicBezTo>
                    <a:pt x="1" y="2234"/>
                    <a:pt x="36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6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465;p31"/>
            <p:cNvSpPr/>
            <p:nvPr/>
          </p:nvSpPr>
          <p:spPr>
            <a:xfrm>
              <a:off x="5518692" y="2759122"/>
              <a:ext cx="29170" cy="40710"/>
            </a:xfrm>
            <a:custGeom>
              <a:avLst/>
              <a:gdLst/>
              <a:ahLst/>
              <a:cxnLst/>
              <a:rect l="l" t="t" r="r" b="b"/>
              <a:pathLst>
                <a:path w="1092" h="1524" extrusionOk="0">
                  <a:moveTo>
                    <a:pt x="1020" y="0"/>
                  </a:moveTo>
                  <a:cubicBezTo>
                    <a:pt x="262" y="0"/>
                    <a:pt x="1" y="833"/>
                    <a:pt x="180" y="1490"/>
                  </a:cubicBezTo>
                  <a:cubicBezTo>
                    <a:pt x="180" y="1513"/>
                    <a:pt x="198" y="1523"/>
                    <a:pt x="218" y="1523"/>
                  </a:cubicBezTo>
                  <a:cubicBezTo>
                    <a:pt x="250" y="1523"/>
                    <a:pt x="290" y="1497"/>
                    <a:pt x="271" y="1460"/>
                  </a:cubicBezTo>
                  <a:cubicBezTo>
                    <a:pt x="119" y="791"/>
                    <a:pt x="332" y="153"/>
                    <a:pt x="1061" y="31"/>
                  </a:cubicBezTo>
                  <a:cubicBezTo>
                    <a:pt x="1092" y="31"/>
                    <a:pt x="1092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66;p31"/>
            <p:cNvSpPr/>
            <p:nvPr/>
          </p:nvSpPr>
          <p:spPr>
            <a:xfrm>
              <a:off x="5523474" y="2796119"/>
              <a:ext cx="15467" cy="3019"/>
            </a:xfrm>
            <a:custGeom>
              <a:avLst/>
              <a:gdLst/>
              <a:ahLst/>
              <a:cxnLst/>
              <a:rect l="l" t="t" r="r" b="b"/>
              <a:pathLst>
                <a:path w="579" h="113" extrusionOk="0">
                  <a:moveTo>
                    <a:pt x="465" y="0"/>
                  </a:moveTo>
                  <a:cubicBezTo>
                    <a:pt x="413" y="0"/>
                    <a:pt x="366" y="14"/>
                    <a:pt x="305" y="14"/>
                  </a:cubicBezTo>
                  <a:cubicBezTo>
                    <a:pt x="214" y="14"/>
                    <a:pt x="153" y="14"/>
                    <a:pt x="62" y="44"/>
                  </a:cubicBezTo>
                  <a:cubicBezTo>
                    <a:pt x="1" y="44"/>
                    <a:pt x="1" y="105"/>
                    <a:pt x="62" y="105"/>
                  </a:cubicBezTo>
                  <a:cubicBezTo>
                    <a:pt x="138" y="105"/>
                    <a:pt x="221" y="113"/>
                    <a:pt x="305" y="113"/>
                  </a:cubicBezTo>
                  <a:cubicBezTo>
                    <a:pt x="388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8" y="4"/>
                    <a:pt x="490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67;p31"/>
            <p:cNvSpPr/>
            <p:nvPr/>
          </p:nvSpPr>
          <p:spPr>
            <a:xfrm>
              <a:off x="5529965" y="2760431"/>
              <a:ext cx="11967" cy="37771"/>
            </a:xfrm>
            <a:custGeom>
              <a:avLst/>
              <a:gdLst/>
              <a:ahLst/>
              <a:cxnLst/>
              <a:rect l="l" t="t" r="r" b="b"/>
              <a:pathLst>
                <a:path w="448" h="1414" extrusionOk="0">
                  <a:moveTo>
                    <a:pt x="397" y="0"/>
                  </a:moveTo>
                  <a:cubicBezTo>
                    <a:pt x="386" y="0"/>
                    <a:pt x="375" y="4"/>
                    <a:pt x="366" y="13"/>
                  </a:cubicBezTo>
                  <a:cubicBezTo>
                    <a:pt x="92" y="377"/>
                    <a:pt x="1" y="924"/>
                    <a:pt x="123" y="1380"/>
                  </a:cubicBezTo>
                  <a:cubicBezTo>
                    <a:pt x="134" y="1404"/>
                    <a:pt x="159" y="1414"/>
                    <a:pt x="184" y="1414"/>
                  </a:cubicBezTo>
                  <a:cubicBezTo>
                    <a:pt x="224" y="1414"/>
                    <a:pt x="263" y="1388"/>
                    <a:pt x="244" y="1350"/>
                  </a:cubicBezTo>
                  <a:cubicBezTo>
                    <a:pt x="244" y="1137"/>
                    <a:pt x="214" y="894"/>
                    <a:pt x="244" y="681"/>
                  </a:cubicBezTo>
                  <a:cubicBezTo>
                    <a:pt x="275" y="469"/>
                    <a:pt x="366" y="256"/>
                    <a:pt x="426" y="43"/>
                  </a:cubicBezTo>
                  <a:cubicBezTo>
                    <a:pt x="448" y="21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68;p31"/>
            <p:cNvSpPr/>
            <p:nvPr/>
          </p:nvSpPr>
          <p:spPr>
            <a:xfrm>
              <a:off x="5523474" y="2763957"/>
              <a:ext cx="13543" cy="32696"/>
            </a:xfrm>
            <a:custGeom>
              <a:avLst/>
              <a:gdLst/>
              <a:ahLst/>
              <a:cxnLst/>
              <a:rect l="l" t="t" r="r" b="b"/>
              <a:pathLst>
                <a:path w="507" h="1224" extrusionOk="0">
                  <a:moveTo>
                    <a:pt x="443" y="1"/>
                  </a:moveTo>
                  <a:cubicBezTo>
                    <a:pt x="425" y="1"/>
                    <a:pt x="407" y="11"/>
                    <a:pt x="396" y="33"/>
                  </a:cubicBezTo>
                  <a:lnTo>
                    <a:pt x="366" y="33"/>
                  </a:lnTo>
                  <a:cubicBezTo>
                    <a:pt x="339" y="86"/>
                    <a:pt x="320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2" y="147"/>
                    <a:pt x="228" y="147"/>
                  </a:cubicBezTo>
                  <a:cubicBezTo>
                    <a:pt x="197" y="147"/>
                    <a:pt x="165" y="166"/>
                    <a:pt x="153" y="215"/>
                  </a:cubicBezTo>
                  <a:cubicBezTo>
                    <a:pt x="31" y="519"/>
                    <a:pt x="1" y="823"/>
                    <a:pt x="62" y="1157"/>
                  </a:cubicBezTo>
                  <a:cubicBezTo>
                    <a:pt x="74" y="1195"/>
                    <a:pt x="114" y="1212"/>
                    <a:pt x="155" y="1212"/>
                  </a:cubicBezTo>
                  <a:cubicBezTo>
                    <a:pt x="176" y="1212"/>
                    <a:pt x="198" y="1208"/>
                    <a:pt x="217" y="1200"/>
                  </a:cubicBezTo>
                  <a:lnTo>
                    <a:pt x="217" y="1200"/>
                  </a:lnTo>
                  <a:cubicBezTo>
                    <a:pt x="238" y="1216"/>
                    <a:pt x="263" y="1223"/>
                    <a:pt x="287" y="1223"/>
                  </a:cubicBezTo>
                  <a:cubicBezTo>
                    <a:pt x="352" y="1223"/>
                    <a:pt x="415" y="1172"/>
                    <a:pt x="396" y="1096"/>
                  </a:cubicBezTo>
                  <a:cubicBezTo>
                    <a:pt x="394" y="1091"/>
                    <a:pt x="392" y="1085"/>
                    <a:pt x="390" y="1080"/>
                  </a:cubicBezTo>
                  <a:lnTo>
                    <a:pt x="390" y="1080"/>
                  </a:lnTo>
                  <a:cubicBezTo>
                    <a:pt x="339" y="929"/>
                    <a:pt x="397" y="726"/>
                    <a:pt x="42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507" y="34"/>
                    <a:pt x="47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69;p31"/>
            <p:cNvSpPr/>
            <p:nvPr/>
          </p:nvSpPr>
          <p:spPr>
            <a:xfrm>
              <a:off x="5093964" y="2006658"/>
              <a:ext cx="8655" cy="43755"/>
            </a:xfrm>
            <a:custGeom>
              <a:avLst/>
              <a:gdLst/>
              <a:ahLst/>
              <a:cxnLst/>
              <a:rect l="l" t="t" r="r" b="b"/>
              <a:pathLst>
                <a:path w="324" h="1638" extrusionOk="0">
                  <a:moveTo>
                    <a:pt x="31" y="1"/>
                  </a:moveTo>
                  <a:cubicBezTo>
                    <a:pt x="16" y="1"/>
                    <a:pt x="0" y="8"/>
                    <a:pt x="0" y="24"/>
                  </a:cubicBezTo>
                  <a:cubicBezTo>
                    <a:pt x="0" y="540"/>
                    <a:pt x="92" y="1087"/>
                    <a:pt x="213" y="1604"/>
                  </a:cubicBezTo>
                  <a:cubicBezTo>
                    <a:pt x="213" y="1627"/>
                    <a:pt x="231" y="1637"/>
                    <a:pt x="251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52" y="540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70;p31"/>
            <p:cNvSpPr/>
            <p:nvPr/>
          </p:nvSpPr>
          <p:spPr>
            <a:xfrm>
              <a:off x="5073662" y="2036175"/>
              <a:ext cx="31467" cy="133830"/>
            </a:xfrm>
            <a:custGeom>
              <a:avLst/>
              <a:gdLst/>
              <a:ahLst/>
              <a:cxnLst/>
              <a:rect l="l" t="t" r="r" b="b"/>
              <a:pathLst>
                <a:path w="1178" h="5010" extrusionOk="0">
                  <a:moveTo>
                    <a:pt x="859" y="0"/>
                  </a:moveTo>
                  <a:cubicBezTo>
                    <a:pt x="844" y="0"/>
                    <a:pt x="830" y="4"/>
                    <a:pt x="821" y="13"/>
                  </a:cubicBezTo>
                  <a:lnTo>
                    <a:pt x="852" y="13"/>
                  </a:lnTo>
                  <a:cubicBezTo>
                    <a:pt x="244" y="1350"/>
                    <a:pt x="1" y="3873"/>
                    <a:pt x="1095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8" y="4981"/>
                    <a:pt x="1156" y="4937"/>
                  </a:cubicBezTo>
                  <a:cubicBezTo>
                    <a:pt x="213" y="3660"/>
                    <a:pt x="426" y="1472"/>
                    <a:pt x="912" y="43"/>
                  </a:cubicBezTo>
                  <a:cubicBezTo>
                    <a:pt x="934" y="22"/>
                    <a:pt x="895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71;p31"/>
            <p:cNvSpPr/>
            <p:nvPr/>
          </p:nvSpPr>
          <p:spPr>
            <a:xfrm>
              <a:off x="5102325" y="2167708"/>
              <a:ext cx="475429" cy="616017"/>
            </a:xfrm>
            <a:custGeom>
              <a:avLst/>
              <a:gdLst/>
              <a:ahLst/>
              <a:cxnLst/>
              <a:rect l="l" t="t" r="r" b="b"/>
              <a:pathLst>
                <a:path w="17798" h="23061" extrusionOk="0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4612" y="8584"/>
                    <a:pt x="10964" y="16122"/>
                    <a:pt x="17712" y="23053"/>
                  </a:cubicBezTo>
                  <a:cubicBezTo>
                    <a:pt x="17718" y="23058"/>
                    <a:pt x="17725" y="23061"/>
                    <a:pt x="17732" y="23061"/>
                  </a:cubicBezTo>
                  <a:cubicBezTo>
                    <a:pt x="17762" y="23061"/>
                    <a:pt x="17797" y="23016"/>
                    <a:pt x="17773" y="22992"/>
                  </a:cubicBezTo>
                  <a:cubicBezTo>
                    <a:pt x="14581" y="19344"/>
                    <a:pt x="11299" y="15788"/>
                    <a:pt x="8198" y="12049"/>
                  </a:cubicBezTo>
                  <a:cubicBezTo>
                    <a:pt x="5098" y="8311"/>
                    <a:pt x="2575" y="4238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72;p31"/>
            <p:cNvSpPr/>
            <p:nvPr/>
          </p:nvSpPr>
          <p:spPr>
            <a:xfrm>
              <a:off x="5242539" y="2011546"/>
              <a:ext cx="7346" cy="84385"/>
            </a:xfrm>
            <a:custGeom>
              <a:avLst/>
              <a:gdLst/>
              <a:ahLst/>
              <a:cxnLst/>
              <a:rect l="l" t="t" r="r" b="b"/>
              <a:pathLst>
                <a:path w="275" h="3159" extrusionOk="0">
                  <a:moveTo>
                    <a:pt x="244" y="0"/>
                  </a:moveTo>
                  <a:cubicBezTo>
                    <a:pt x="229" y="0"/>
                    <a:pt x="214" y="8"/>
                    <a:pt x="214" y="23"/>
                  </a:cubicBezTo>
                  <a:cubicBezTo>
                    <a:pt x="153" y="1026"/>
                    <a:pt x="1" y="2120"/>
                    <a:pt x="153" y="3123"/>
                  </a:cubicBezTo>
                  <a:cubicBezTo>
                    <a:pt x="153" y="3149"/>
                    <a:pt x="164" y="3158"/>
                    <a:pt x="176" y="3158"/>
                  </a:cubicBezTo>
                  <a:cubicBezTo>
                    <a:pt x="193" y="3158"/>
                    <a:pt x="214" y="3141"/>
                    <a:pt x="214" y="3123"/>
                  </a:cubicBezTo>
                  <a:cubicBezTo>
                    <a:pt x="214" y="2090"/>
                    <a:pt x="244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73;p31"/>
            <p:cNvSpPr/>
            <p:nvPr/>
          </p:nvSpPr>
          <p:spPr>
            <a:xfrm>
              <a:off x="5243607" y="2058079"/>
              <a:ext cx="383592" cy="687606"/>
            </a:xfrm>
            <a:custGeom>
              <a:avLst/>
              <a:gdLst/>
              <a:ahLst/>
              <a:cxnLst/>
              <a:rect l="l" t="t" r="r" b="b"/>
              <a:pathLst>
                <a:path w="14360" h="25741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3852" y="9041"/>
                    <a:pt x="9353" y="17339"/>
                    <a:pt x="14277" y="25728"/>
                  </a:cubicBezTo>
                  <a:cubicBezTo>
                    <a:pt x="14286" y="25737"/>
                    <a:pt x="14298" y="25741"/>
                    <a:pt x="14309" y="25741"/>
                  </a:cubicBezTo>
                  <a:cubicBezTo>
                    <a:pt x="14335" y="25741"/>
                    <a:pt x="14360" y="25719"/>
                    <a:pt x="14338" y="25698"/>
                  </a:cubicBezTo>
                  <a:cubicBezTo>
                    <a:pt x="9900" y="16974"/>
                    <a:pt x="4155" y="8980"/>
                    <a:pt x="82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474;p31"/>
            <p:cNvSpPr/>
            <p:nvPr/>
          </p:nvSpPr>
          <p:spPr>
            <a:xfrm>
              <a:off x="4684247" y="2627269"/>
              <a:ext cx="48216" cy="76745"/>
            </a:xfrm>
            <a:custGeom>
              <a:avLst/>
              <a:gdLst/>
              <a:ahLst/>
              <a:cxnLst/>
              <a:rect l="l" t="t" r="r" b="b"/>
              <a:pathLst>
                <a:path w="1805" h="2873" extrusionOk="0">
                  <a:moveTo>
                    <a:pt x="1750" y="1"/>
                  </a:moveTo>
                  <a:cubicBezTo>
                    <a:pt x="1740" y="1"/>
                    <a:pt x="1729" y="5"/>
                    <a:pt x="1721" y="13"/>
                  </a:cubicBezTo>
                  <a:cubicBezTo>
                    <a:pt x="1144" y="925"/>
                    <a:pt x="536" y="1836"/>
                    <a:pt x="19" y="2809"/>
                  </a:cubicBezTo>
                  <a:cubicBezTo>
                    <a:pt x="0" y="2847"/>
                    <a:pt x="28" y="2873"/>
                    <a:pt x="59" y="2873"/>
                  </a:cubicBezTo>
                  <a:cubicBezTo>
                    <a:pt x="78" y="2873"/>
                    <a:pt x="99" y="2863"/>
                    <a:pt x="110" y="2840"/>
                  </a:cubicBezTo>
                  <a:cubicBezTo>
                    <a:pt x="718" y="1958"/>
                    <a:pt x="1235" y="985"/>
                    <a:pt x="1782" y="74"/>
                  </a:cubicBezTo>
                  <a:cubicBezTo>
                    <a:pt x="1804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475;p31"/>
            <p:cNvSpPr/>
            <p:nvPr/>
          </p:nvSpPr>
          <p:spPr>
            <a:xfrm>
              <a:off x="4628979" y="2690925"/>
              <a:ext cx="63095" cy="43755"/>
            </a:xfrm>
            <a:custGeom>
              <a:avLst/>
              <a:gdLst/>
              <a:ahLst/>
              <a:cxnLst/>
              <a:rect l="l" t="t" r="r" b="b"/>
              <a:pathLst>
                <a:path w="2362" h="1638" extrusionOk="0">
                  <a:moveTo>
                    <a:pt x="2301" y="1"/>
                  </a:moveTo>
                  <a:cubicBezTo>
                    <a:pt x="1450" y="153"/>
                    <a:pt x="447" y="821"/>
                    <a:pt x="21" y="1581"/>
                  </a:cubicBezTo>
                  <a:cubicBezTo>
                    <a:pt x="0" y="1602"/>
                    <a:pt x="23" y="1638"/>
                    <a:pt x="48" y="1638"/>
                  </a:cubicBezTo>
                  <a:cubicBezTo>
                    <a:pt x="60" y="1638"/>
                    <a:pt x="72" y="1630"/>
                    <a:pt x="82" y="1612"/>
                  </a:cubicBezTo>
                  <a:cubicBezTo>
                    <a:pt x="447" y="1277"/>
                    <a:pt x="720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62" y="61"/>
                    <a:pt x="2331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476;p31"/>
            <p:cNvSpPr/>
            <p:nvPr/>
          </p:nvSpPr>
          <p:spPr>
            <a:xfrm>
              <a:off x="4761286" y="2688975"/>
              <a:ext cx="33658" cy="65633"/>
            </a:xfrm>
            <a:custGeom>
              <a:avLst/>
              <a:gdLst/>
              <a:ahLst/>
              <a:cxnLst/>
              <a:rect l="l" t="t" r="r" b="b"/>
              <a:pathLst>
                <a:path w="1260" h="2457" extrusionOk="0">
                  <a:moveTo>
                    <a:pt x="1209" y="0"/>
                  </a:moveTo>
                  <a:cubicBezTo>
                    <a:pt x="1198" y="0"/>
                    <a:pt x="1187" y="4"/>
                    <a:pt x="1178" y="13"/>
                  </a:cubicBezTo>
                  <a:cubicBezTo>
                    <a:pt x="752" y="773"/>
                    <a:pt x="296" y="1563"/>
                    <a:pt x="23" y="2384"/>
                  </a:cubicBezTo>
                  <a:cubicBezTo>
                    <a:pt x="0" y="2428"/>
                    <a:pt x="43" y="2456"/>
                    <a:pt x="80" y="2456"/>
                  </a:cubicBezTo>
                  <a:cubicBezTo>
                    <a:pt x="93" y="2456"/>
                    <a:pt x="106" y="2453"/>
                    <a:pt x="114" y="2444"/>
                  </a:cubicBezTo>
                  <a:cubicBezTo>
                    <a:pt x="539" y="1685"/>
                    <a:pt x="874" y="833"/>
                    <a:pt x="1238" y="43"/>
                  </a:cubicBezTo>
                  <a:cubicBezTo>
                    <a:pt x="1260" y="22"/>
                    <a:pt x="1236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477;p31"/>
            <p:cNvSpPr/>
            <p:nvPr/>
          </p:nvSpPr>
          <p:spPr>
            <a:xfrm>
              <a:off x="4769193" y="2738767"/>
              <a:ext cx="24949" cy="80004"/>
            </a:xfrm>
            <a:custGeom>
              <a:avLst/>
              <a:gdLst/>
              <a:ahLst/>
              <a:cxnLst/>
              <a:rect l="l" t="t" r="r" b="b"/>
              <a:pathLst>
                <a:path w="934" h="2995" extrusionOk="0">
                  <a:moveTo>
                    <a:pt x="48" y="0"/>
                  </a:moveTo>
                  <a:cubicBezTo>
                    <a:pt x="23" y="0"/>
                    <a:pt x="0" y="26"/>
                    <a:pt x="0" y="64"/>
                  </a:cubicBezTo>
                  <a:cubicBezTo>
                    <a:pt x="243" y="1006"/>
                    <a:pt x="426" y="2100"/>
                    <a:pt x="851" y="2982"/>
                  </a:cubicBezTo>
                  <a:cubicBezTo>
                    <a:pt x="860" y="2991"/>
                    <a:pt x="872" y="2994"/>
                    <a:pt x="883" y="2994"/>
                  </a:cubicBezTo>
                  <a:cubicBezTo>
                    <a:pt x="909" y="2994"/>
                    <a:pt x="934" y="2973"/>
                    <a:pt x="912" y="2951"/>
                  </a:cubicBezTo>
                  <a:cubicBezTo>
                    <a:pt x="790" y="1979"/>
                    <a:pt x="365" y="976"/>
                    <a:pt x="91" y="33"/>
                  </a:cubicBezTo>
                  <a:cubicBezTo>
                    <a:pt x="80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478;p31"/>
            <p:cNvSpPr/>
            <p:nvPr/>
          </p:nvSpPr>
          <p:spPr>
            <a:xfrm>
              <a:off x="4789708" y="2816608"/>
              <a:ext cx="73700" cy="57966"/>
            </a:xfrm>
            <a:custGeom>
              <a:avLst/>
              <a:gdLst/>
              <a:ahLst/>
              <a:cxnLst/>
              <a:rect l="l" t="t" r="r" b="b"/>
              <a:pathLst>
                <a:path w="2759" h="2170" extrusionOk="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509" y="311"/>
                    <a:pt x="995" y="493"/>
                    <a:pt x="1451" y="736"/>
                  </a:cubicBezTo>
                  <a:cubicBezTo>
                    <a:pt x="1664" y="828"/>
                    <a:pt x="1907" y="919"/>
                    <a:pt x="2089" y="1071"/>
                  </a:cubicBezTo>
                  <a:cubicBezTo>
                    <a:pt x="2333" y="1223"/>
                    <a:pt x="2545" y="1435"/>
                    <a:pt x="2515" y="1739"/>
                  </a:cubicBezTo>
                  <a:cubicBezTo>
                    <a:pt x="2515" y="1952"/>
                    <a:pt x="2515" y="1922"/>
                    <a:pt x="2515" y="2135"/>
                  </a:cubicBezTo>
                  <a:cubicBezTo>
                    <a:pt x="2497" y="2152"/>
                    <a:pt x="2520" y="2170"/>
                    <a:pt x="2549" y="2170"/>
                  </a:cubicBezTo>
                  <a:cubicBezTo>
                    <a:pt x="2570" y="2170"/>
                    <a:pt x="2593" y="2160"/>
                    <a:pt x="2606" y="2135"/>
                  </a:cubicBezTo>
                  <a:cubicBezTo>
                    <a:pt x="2758" y="1587"/>
                    <a:pt x="2636" y="1223"/>
                    <a:pt x="2181" y="949"/>
                  </a:cubicBezTo>
                  <a:cubicBezTo>
                    <a:pt x="1512" y="554"/>
                    <a:pt x="782" y="250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479;p31"/>
            <p:cNvSpPr/>
            <p:nvPr/>
          </p:nvSpPr>
          <p:spPr>
            <a:xfrm>
              <a:off x="4608651" y="2733959"/>
              <a:ext cx="20916" cy="23908"/>
            </a:xfrm>
            <a:custGeom>
              <a:avLst/>
              <a:gdLst/>
              <a:ahLst/>
              <a:cxnLst/>
              <a:rect l="l" t="t" r="r" b="b"/>
              <a:pathLst>
                <a:path w="783" h="895" extrusionOk="0">
                  <a:moveTo>
                    <a:pt x="752" y="1"/>
                  </a:moveTo>
                  <a:cubicBezTo>
                    <a:pt x="478" y="244"/>
                    <a:pt x="205" y="548"/>
                    <a:pt x="22" y="852"/>
                  </a:cubicBezTo>
                  <a:cubicBezTo>
                    <a:pt x="1" y="873"/>
                    <a:pt x="10" y="895"/>
                    <a:pt x="27" y="895"/>
                  </a:cubicBezTo>
                  <a:cubicBezTo>
                    <a:pt x="35" y="895"/>
                    <a:pt x="44" y="891"/>
                    <a:pt x="53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480;p31"/>
            <p:cNvSpPr/>
            <p:nvPr/>
          </p:nvSpPr>
          <p:spPr>
            <a:xfrm>
              <a:off x="4613299" y="2756692"/>
              <a:ext cx="60531" cy="50914"/>
            </a:xfrm>
            <a:custGeom>
              <a:avLst/>
              <a:gdLst/>
              <a:ahLst/>
              <a:cxnLst/>
              <a:rect l="l" t="t" r="r" b="b"/>
              <a:pathLst>
                <a:path w="2266" h="1906" extrusionOk="0">
                  <a:moveTo>
                    <a:pt x="6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335" y="426"/>
                    <a:pt x="760" y="730"/>
                    <a:pt x="1125" y="1034"/>
                  </a:cubicBezTo>
                  <a:cubicBezTo>
                    <a:pt x="1459" y="1338"/>
                    <a:pt x="1794" y="1642"/>
                    <a:pt x="2158" y="1885"/>
                  </a:cubicBezTo>
                  <a:cubicBezTo>
                    <a:pt x="2172" y="1899"/>
                    <a:pt x="2187" y="1905"/>
                    <a:pt x="2199" y="1905"/>
                  </a:cubicBezTo>
                  <a:cubicBezTo>
                    <a:pt x="2241" y="1905"/>
                    <a:pt x="2266" y="1841"/>
                    <a:pt x="2219" y="1794"/>
                  </a:cubicBezTo>
                  <a:cubicBezTo>
                    <a:pt x="1885" y="1460"/>
                    <a:pt x="1490" y="1156"/>
                    <a:pt x="1094" y="821"/>
                  </a:cubicBezTo>
                  <a:cubicBezTo>
                    <a:pt x="760" y="548"/>
                    <a:pt x="456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481;p31"/>
            <p:cNvSpPr/>
            <p:nvPr/>
          </p:nvSpPr>
          <p:spPr>
            <a:xfrm>
              <a:off x="4670116" y="2792433"/>
              <a:ext cx="12208" cy="13330"/>
            </a:xfrm>
            <a:custGeom>
              <a:avLst/>
              <a:gdLst/>
              <a:ahLst/>
              <a:cxnLst/>
              <a:rect l="l" t="t" r="r" b="b"/>
              <a:pathLst>
                <a:path w="457" h="499" extrusionOk="0">
                  <a:moveTo>
                    <a:pt x="396" y="0"/>
                  </a:moveTo>
                  <a:cubicBezTo>
                    <a:pt x="305" y="91"/>
                    <a:pt x="244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6" y="499"/>
                  </a:cubicBezTo>
                  <a:cubicBezTo>
                    <a:pt x="44" y="499"/>
                    <a:pt x="53" y="495"/>
                    <a:pt x="62" y="486"/>
                  </a:cubicBezTo>
                  <a:cubicBezTo>
                    <a:pt x="153" y="456"/>
                    <a:pt x="214" y="365"/>
                    <a:pt x="274" y="304"/>
                  </a:cubicBezTo>
                  <a:cubicBezTo>
                    <a:pt x="335" y="213"/>
                    <a:pt x="396" y="122"/>
                    <a:pt x="426" y="30"/>
                  </a:cubicBezTo>
                  <a:cubicBezTo>
                    <a:pt x="457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482;p31"/>
            <p:cNvSpPr/>
            <p:nvPr/>
          </p:nvSpPr>
          <p:spPr>
            <a:xfrm>
              <a:off x="4728750" y="2629006"/>
              <a:ext cx="69453" cy="60477"/>
            </a:xfrm>
            <a:custGeom>
              <a:avLst/>
              <a:gdLst/>
              <a:ahLst/>
              <a:cxnLst/>
              <a:rect l="l" t="t" r="r" b="b"/>
              <a:pathLst>
                <a:path w="2600" h="2264" extrusionOk="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967" y="647"/>
                    <a:pt x="1484" y="1771"/>
                    <a:pt x="2487" y="2258"/>
                  </a:cubicBezTo>
                  <a:cubicBezTo>
                    <a:pt x="2495" y="2262"/>
                    <a:pt x="2504" y="2264"/>
                    <a:pt x="2512" y="2264"/>
                  </a:cubicBezTo>
                  <a:cubicBezTo>
                    <a:pt x="2562" y="2264"/>
                    <a:pt x="2600" y="2193"/>
                    <a:pt x="2548" y="2167"/>
                  </a:cubicBezTo>
                  <a:cubicBezTo>
                    <a:pt x="1636" y="1559"/>
                    <a:pt x="1058" y="525"/>
                    <a:pt x="55" y="9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483;p31"/>
            <p:cNvSpPr/>
            <p:nvPr/>
          </p:nvSpPr>
          <p:spPr>
            <a:xfrm>
              <a:off x="4683339" y="2611509"/>
              <a:ext cx="46907" cy="18084"/>
            </a:xfrm>
            <a:custGeom>
              <a:avLst/>
              <a:gdLst/>
              <a:ahLst/>
              <a:cxnLst/>
              <a:rect l="l" t="t" r="r" b="b"/>
              <a:pathLst>
                <a:path w="1756" h="677" extrusionOk="0">
                  <a:moveTo>
                    <a:pt x="850" y="1"/>
                  </a:moveTo>
                  <a:cubicBezTo>
                    <a:pt x="577" y="1"/>
                    <a:pt x="289" y="89"/>
                    <a:pt x="53" y="238"/>
                  </a:cubicBezTo>
                  <a:cubicBezTo>
                    <a:pt x="1" y="264"/>
                    <a:pt x="38" y="335"/>
                    <a:pt x="89" y="335"/>
                  </a:cubicBezTo>
                  <a:cubicBezTo>
                    <a:pt x="97" y="335"/>
                    <a:pt x="105" y="333"/>
                    <a:pt x="114" y="329"/>
                  </a:cubicBezTo>
                  <a:cubicBezTo>
                    <a:pt x="366" y="191"/>
                    <a:pt x="623" y="110"/>
                    <a:pt x="863" y="110"/>
                  </a:cubicBezTo>
                  <a:cubicBezTo>
                    <a:pt x="1204" y="110"/>
                    <a:pt x="1511" y="272"/>
                    <a:pt x="1725" y="664"/>
                  </a:cubicBezTo>
                  <a:cubicBezTo>
                    <a:pt x="1725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2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484;p31"/>
            <p:cNvSpPr/>
            <p:nvPr/>
          </p:nvSpPr>
          <p:spPr>
            <a:xfrm>
              <a:off x="4685075" y="2618134"/>
              <a:ext cx="6999" cy="13890"/>
            </a:xfrm>
            <a:custGeom>
              <a:avLst/>
              <a:gdLst/>
              <a:ahLst/>
              <a:cxnLst/>
              <a:rect l="l" t="t" r="r" b="b"/>
              <a:pathLst>
                <a:path w="262" h="520" extrusionOk="0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49" y="142"/>
                    <a:pt x="49" y="203"/>
                    <a:pt x="79" y="294"/>
                  </a:cubicBezTo>
                  <a:cubicBezTo>
                    <a:pt x="110" y="385"/>
                    <a:pt x="140" y="446"/>
                    <a:pt x="201" y="507"/>
                  </a:cubicBezTo>
                  <a:cubicBezTo>
                    <a:pt x="201" y="516"/>
                    <a:pt x="206" y="519"/>
                    <a:pt x="213" y="519"/>
                  </a:cubicBezTo>
                  <a:cubicBezTo>
                    <a:pt x="231" y="519"/>
                    <a:pt x="262" y="498"/>
                    <a:pt x="262" y="476"/>
                  </a:cubicBezTo>
                  <a:cubicBezTo>
                    <a:pt x="262" y="416"/>
                    <a:pt x="201" y="324"/>
                    <a:pt x="170" y="264"/>
                  </a:cubicBezTo>
                  <a:cubicBezTo>
                    <a:pt x="140" y="172"/>
                    <a:pt x="110" y="112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485;p31"/>
            <p:cNvSpPr/>
            <p:nvPr/>
          </p:nvSpPr>
          <p:spPr>
            <a:xfrm>
              <a:off x="4688895" y="2619737"/>
              <a:ext cx="38092" cy="10445"/>
            </a:xfrm>
            <a:custGeom>
              <a:avLst/>
              <a:gdLst/>
              <a:ahLst/>
              <a:cxnLst/>
              <a:rect l="l" t="t" r="r" b="b"/>
              <a:pathLst>
                <a:path w="1426" h="391" extrusionOk="0">
                  <a:moveTo>
                    <a:pt x="898" y="1"/>
                  </a:moveTo>
                  <a:cubicBezTo>
                    <a:pt x="584" y="1"/>
                    <a:pt x="262" y="88"/>
                    <a:pt x="27" y="264"/>
                  </a:cubicBezTo>
                  <a:cubicBezTo>
                    <a:pt x="0" y="291"/>
                    <a:pt x="21" y="391"/>
                    <a:pt x="69" y="391"/>
                  </a:cubicBezTo>
                  <a:cubicBezTo>
                    <a:pt x="75" y="391"/>
                    <a:pt x="82" y="389"/>
                    <a:pt x="88" y="386"/>
                  </a:cubicBezTo>
                  <a:cubicBezTo>
                    <a:pt x="271" y="295"/>
                    <a:pt x="483" y="204"/>
                    <a:pt x="696" y="173"/>
                  </a:cubicBezTo>
                  <a:cubicBezTo>
                    <a:pt x="786" y="147"/>
                    <a:pt x="881" y="138"/>
                    <a:pt x="980" y="138"/>
                  </a:cubicBezTo>
                  <a:cubicBezTo>
                    <a:pt x="1114" y="138"/>
                    <a:pt x="1255" y="156"/>
                    <a:pt x="1395" y="173"/>
                  </a:cubicBezTo>
                  <a:cubicBezTo>
                    <a:pt x="1426" y="173"/>
                    <a:pt x="1426" y="112"/>
                    <a:pt x="1395" y="82"/>
                  </a:cubicBezTo>
                  <a:cubicBezTo>
                    <a:pt x="1243" y="28"/>
                    <a:pt x="107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486;p31"/>
            <p:cNvSpPr/>
            <p:nvPr/>
          </p:nvSpPr>
          <p:spPr>
            <a:xfrm>
              <a:off x="4687934" y="2612818"/>
              <a:ext cx="34192" cy="13570"/>
            </a:xfrm>
            <a:custGeom>
              <a:avLst/>
              <a:gdLst/>
              <a:ahLst/>
              <a:cxnLst/>
              <a:rect l="l" t="t" r="r" b="b"/>
              <a:pathLst>
                <a:path w="1280" h="508" extrusionOk="0">
                  <a:moveTo>
                    <a:pt x="878" y="1"/>
                  </a:moveTo>
                  <a:cubicBezTo>
                    <a:pt x="627" y="1"/>
                    <a:pt x="392" y="67"/>
                    <a:pt x="159" y="174"/>
                  </a:cubicBezTo>
                  <a:lnTo>
                    <a:pt x="159" y="174"/>
                  </a:lnTo>
                  <a:cubicBezTo>
                    <a:pt x="137" y="179"/>
                    <a:pt x="115" y="184"/>
                    <a:pt x="94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8" y="207"/>
                    <a:pt x="76" y="213"/>
                    <a:pt x="63" y="219"/>
                  </a:cubicBezTo>
                  <a:cubicBezTo>
                    <a:pt x="0" y="240"/>
                    <a:pt x="10" y="334"/>
                    <a:pt x="62" y="380"/>
                  </a:cubicBezTo>
                  <a:lnTo>
                    <a:pt x="62" y="380"/>
                  </a:lnTo>
                  <a:cubicBezTo>
                    <a:pt x="41" y="435"/>
                    <a:pt x="88" y="507"/>
                    <a:pt x="159" y="507"/>
                  </a:cubicBezTo>
                  <a:cubicBezTo>
                    <a:pt x="177" y="507"/>
                    <a:pt x="196" y="503"/>
                    <a:pt x="215" y="493"/>
                  </a:cubicBezTo>
                  <a:cubicBezTo>
                    <a:pt x="246" y="476"/>
                    <a:pt x="276" y="459"/>
                    <a:pt x="308" y="443"/>
                  </a:cubicBezTo>
                  <a:lnTo>
                    <a:pt x="308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4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4" y="153"/>
                    <a:pt x="1149" y="150"/>
                    <a:pt x="1114" y="150"/>
                  </a:cubicBezTo>
                  <a:cubicBezTo>
                    <a:pt x="1097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6" y="7"/>
                  </a:cubicBezTo>
                  <a:cubicBezTo>
                    <a:pt x="962" y="3"/>
                    <a:pt x="920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487;p31"/>
            <p:cNvSpPr/>
            <p:nvPr/>
          </p:nvSpPr>
          <p:spPr>
            <a:xfrm>
              <a:off x="4631143" y="2735589"/>
              <a:ext cx="227377" cy="138050"/>
            </a:xfrm>
            <a:custGeom>
              <a:avLst/>
              <a:gdLst/>
              <a:ahLst/>
              <a:cxnLst/>
              <a:rect l="l" t="t" r="r" b="b"/>
              <a:pathLst>
                <a:path w="8512" h="5168" extrusionOk="0">
                  <a:moveTo>
                    <a:pt x="1" y="0"/>
                  </a:moveTo>
                  <a:lnTo>
                    <a:pt x="1" y="0"/>
                  </a:lnTo>
                  <a:cubicBezTo>
                    <a:pt x="1825" y="2402"/>
                    <a:pt x="5381" y="5016"/>
                    <a:pt x="8451" y="5168"/>
                  </a:cubicBezTo>
                  <a:cubicBezTo>
                    <a:pt x="8512" y="5168"/>
                    <a:pt x="8512" y="5076"/>
                    <a:pt x="8451" y="5076"/>
                  </a:cubicBezTo>
                  <a:cubicBezTo>
                    <a:pt x="5381" y="4924"/>
                    <a:pt x="203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488;p31"/>
            <p:cNvSpPr/>
            <p:nvPr/>
          </p:nvSpPr>
          <p:spPr>
            <a:xfrm>
              <a:off x="4852803" y="2874627"/>
              <a:ext cx="5716" cy="21263"/>
            </a:xfrm>
            <a:custGeom>
              <a:avLst/>
              <a:gdLst/>
              <a:ahLst/>
              <a:cxnLst/>
              <a:rect l="l" t="t" r="r" b="b"/>
              <a:pathLst>
                <a:path w="214" h="796" extrusionOk="0">
                  <a:moveTo>
                    <a:pt x="183" y="1"/>
                  </a:moveTo>
                  <a:cubicBezTo>
                    <a:pt x="168" y="1"/>
                    <a:pt x="153" y="8"/>
                    <a:pt x="153" y="23"/>
                  </a:cubicBezTo>
                  <a:cubicBezTo>
                    <a:pt x="123" y="175"/>
                    <a:pt x="92" y="297"/>
                    <a:pt x="62" y="449"/>
                  </a:cubicBezTo>
                  <a:cubicBezTo>
                    <a:pt x="62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7" y="796"/>
                    <a:pt x="62" y="792"/>
                    <a:pt x="62" y="783"/>
                  </a:cubicBezTo>
                  <a:cubicBezTo>
                    <a:pt x="183" y="570"/>
                    <a:pt x="183" y="267"/>
                    <a:pt x="214" y="23"/>
                  </a:cubicBezTo>
                  <a:cubicBezTo>
                    <a:pt x="214" y="8"/>
                    <a:pt x="19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489;p31"/>
            <p:cNvSpPr/>
            <p:nvPr/>
          </p:nvSpPr>
          <p:spPr>
            <a:xfrm>
              <a:off x="4670944" y="2793982"/>
              <a:ext cx="184343" cy="104820"/>
            </a:xfrm>
            <a:custGeom>
              <a:avLst/>
              <a:gdLst/>
              <a:ahLst/>
              <a:cxnLst/>
              <a:rect l="l" t="t" r="r" b="b"/>
              <a:pathLst>
                <a:path w="6901" h="3924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0" y="1188"/>
                    <a:pt x="1003" y="1827"/>
                    <a:pt x="1915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900" y="3741"/>
                    <a:pt x="6779" y="3741"/>
                  </a:cubicBezTo>
                  <a:cubicBezTo>
                    <a:pt x="5168" y="3681"/>
                    <a:pt x="61" y="2343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90;p31"/>
            <p:cNvSpPr/>
            <p:nvPr/>
          </p:nvSpPr>
          <p:spPr>
            <a:xfrm>
              <a:off x="4723114" y="2110863"/>
              <a:ext cx="364385" cy="562539"/>
            </a:xfrm>
            <a:custGeom>
              <a:avLst/>
              <a:gdLst/>
              <a:ahLst/>
              <a:cxnLst/>
              <a:rect l="l" t="t" r="r" b="b"/>
              <a:pathLst>
                <a:path w="13641" h="21059" extrusionOk="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929" y="6913"/>
                    <a:pt x="4491" y="13965"/>
                    <a:pt x="23" y="20986"/>
                  </a:cubicBezTo>
                  <a:cubicBezTo>
                    <a:pt x="1" y="21031"/>
                    <a:pt x="27" y="21059"/>
                    <a:pt x="55" y="21059"/>
                  </a:cubicBezTo>
                  <a:cubicBezTo>
                    <a:pt x="65" y="21059"/>
                    <a:pt x="76" y="21055"/>
                    <a:pt x="84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91;p31"/>
            <p:cNvSpPr/>
            <p:nvPr/>
          </p:nvSpPr>
          <p:spPr>
            <a:xfrm>
              <a:off x="4758829" y="2284628"/>
              <a:ext cx="413670" cy="436910"/>
            </a:xfrm>
            <a:custGeom>
              <a:avLst/>
              <a:gdLst/>
              <a:ahLst/>
              <a:cxnLst/>
              <a:rect l="l" t="t" r="r" b="b"/>
              <a:pathLst>
                <a:path w="15486" h="16356" extrusionOk="0">
                  <a:moveTo>
                    <a:pt x="15435" y="0"/>
                  </a:moveTo>
                  <a:cubicBezTo>
                    <a:pt x="15424" y="0"/>
                    <a:pt x="15413" y="4"/>
                    <a:pt x="15404" y="13"/>
                  </a:cubicBezTo>
                  <a:cubicBezTo>
                    <a:pt x="10236" y="5332"/>
                    <a:pt x="4826" y="10560"/>
                    <a:pt x="23" y="16274"/>
                  </a:cubicBezTo>
                  <a:cubicBezTo>
                    <a:pt x="0" y="16298"/>
                    <a:pt x="30" y="16356"/>
                    <a:pt x="72" y="16356"/>
                  </a:cubicBezTo>
                  <a:cubicBezTo>
                    <a:pt x="85" y="16356"/>
                    <a:pt x="100" y="16350"/>
                    <a:pt x="115" y="16335"/>
                  </a:cubicBezTo>
                  <a:cubicBezTo>
                    <a:pt x="5191" y="10864"/>
                    <a:pt x="10449" y="5575"/>
                    <a:pt x="15464" y="43"/>
                  </a:cubicBezTo>
                  <a:cubicBezTo>
                    <a:pt x="15486" y="22"/>
                    <a:pt x="15462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66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3434468" y="2062"/>
            <a:ext cx="1047688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-690736" y="742707"/>
            <a:ext cx="4101311" cy="1063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4000" b="0" dirty="0" smtClean="0">
                <a:latin typeface="Century Gothic" panose="020B0502020202020204" pitchFamily="34" charset="0"/>
                <a:cs typeface="Segoe UI Light" panose="020B0502040204020203" pitchFamily="34" charset="0"/>
              </a:rPr>
              <a:t>Цель</a:t>
            </a:r>
            <a:r>
              <a:rPr lang="ru-RU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endParaRPr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-2535" y="2295706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644902" y="2398190"/>
            <a:ext cx="2313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Century Gothic" panose="020B0502020202020204" pitchFamily="34" charset="0"/>
              </a:rPr>
              <a:t>Задачи</a:t>
            </a:r>
            <a:r>
              <a:rPr lang="ru-RU" sz="4000" dirty="0" smtClean="0"/>
              <a:t>:</a:t>
            </a:r>
            <a:endParaRPr lang="ru-RU" sz="4000" dirty="0"/>
          </a:p>
        </p:txBody>
      </p:sp>
      <p:grpSp>
        <p:nvGrpSpPr>
          <p:cNvPr id="28" name="Google Shape;5576;p47"/>
          <p:cNvGrpSpPr/>
          <p:nvPr/>
        </p:nvGrpSpPr>
        <p:grpSpPr>
          <a:xfrm>
            <a:off x="8029685" y="2612617"/>
            <a:ext cx="527908" cy="1976753"/>
            <a:chOff x="4725100" y="4486013"/>
            <a:chExt cx="503825" cy="1886575"/>
          </a:xfrm>
        </p:grpSpPr>
        <p:sp>
          <p:nvSpPr>
            <p:cNvPr id="29" name="Google Shape;5577;p47"/>
            <p:cNvSpPr/>
            <p:nvPr/>
          </p:nvSpPr>
          <p:spPr>
            <a:xfrm>
              <a:off x="4912025" y="4487163"/>
              <a:ext cx="306275" cy="280550"/>
            </a:xfrm>
            <a:custGeom>
              <a:avLst/>
              <a:gdLst/>
              <a:ahLst/>
              <a:cxnLst/>
              <a:rect l="l" t="t" r="r" b="b"/>
              <a:pathLst>
                <a:path w="12251" h="11222" extrusionOk="0">
                  <a:moveTo>
                    <a:pt x="760" y="1"/>
                  </a:moveTo>
                  <a:lnTo>
                    <a:pt x="760" y="1"/>
                  </a:lnTo>
                  <a:cubicBezTo>
                    <a:pt x="1" y="1034"/>
                    <a:pt x="2493" y="3374"/>
                    <a:pt x="2493" y="3374"/>
                  </a:cubicBezTo>
                  <a:lnTo>
                    <a:pt x="3405" y="2371"/>
                  </a:lnTo>
                  <a:cubicBezTo>
                    <a:pt x="5867" y="3253"/>
                    <a:pt x="9940" y="8511"/>
                    <a:pt x="9940" y="8511"/>
                  </a:cubicBezTo>
                  <a:cubicBezTo>
                    <a:pt x="9910" y="9119"/>
                    <a:pt x="9210" y="9970"/>
                    <a:pt x="9210" y="9970"/>
                  </a:cubicBezTo>
                  <a:cubicBezTo>
                    <a:pt x="10238" y="10941"/>
                    <a:pt x="10959" y="11222"/>
                    <a:pt x="11440" y="11222"/>
                  </a:cubicBezTo>
                  <a:cubicBezTo>
                    <a:pt x="11998" y="11222"/>
                    <a:pt x="12234" y="10844"/>
                    <a:pt x="12250" y="10730"/>
                  </a:cubicBezTo>
                  <a:cubicBezTo>
                    <a:pt x="12250" y="10548"/>
                    <a:pt x="10335" y="7995"/>
                    <a:pt x="10335" y="7995"/>
                  </a:cubicBezTo>
                  <a:lnTo>
                    <a:pt x="10548" y="7903"/>
                  </a:lnTo>
                  <a:cubicBezTo>
                    <a:pt x="11369" y="7235"/>
                    <a:pt x="12098" y="5654"/>
                    <a:pt x="12098" y="4742"/>
                  </a:cubicBezTo>
                  <a:cubicBezTo>
                    <a:pt x="12098" y="3861"/>
                    <a:pt x="8694" y="244"/>
                    <a:pt x="7448" y="61"/>
                  </a:cubicBezTo>
                  <a:cubicBezTo>
                    <a:pt x="7388" y="53"/>
                    <a:pt x="7327" y="49"/>
                    <a:pt x="7264" y="49"/>
                  </a:cubicBezTo>
                  <a:cubicBezTo>
                    <a:pt x="6006" y="49"/>
                    <a:pt x="4104" y="1703"/>
                    <a:pt x="4104" y="1703"/>
                  </a:cubicBezTo>
                  <a:cubicBezTo>
                    <a:pt x="1946" y="213"/>
                    <a:pt x="761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8;p47"/>
            <p:cNvSpPr/>
            <p:nvPr/>
          </p:nvSpPr>
          <p:spPr>
            <a:xfrm>
              <a:off x="4842875" y="4809563"/>
              <a:ext cx="313100" cy="385850"/>
            </a:xfrm>
            <a:custGeom>
              <a:avLst/>
              <a:gdLst/>
              <a:ahLst/>
              <a:cxnLst/>
              <a:rect l="l" t="t" r="r" b="b"/>
              <a:pathLst>
                <a:path w="12524" h="15434" extrusionOk="0">
                  <a:moveTo>
                    <a:pt x="9489" y="0"/>
                  </a:moveTo>
                  <a:cubicBezTo>
                    <a:pt x="8143" y="0"/>
                    <a:pt x="7805" y="608"/>
                    <a:pt x="6627" y="1512"/>
                  </a:cubicBezTo>
                  <a:cubicBezTo>
                    <a:pt x="5368" y="2427"/>
                    <a:pt x="4513" y="2454"/>
                    <a:pt x="4417" y="2454"/>
                  </a:cubicBezTo>
                  <a:cubicBezTo>
                    <a:pt x="4411" y="2454"/>
                    <a:pt x="4408" y="2454"/>
                    <a:pt x="4408" y="2454"/>
                  </a:cubicBezTo>
                  <a:cubicBezTo>
                    <a:pt x="1764" y="4825"/>
                    <a:pt x="2037" y="6892"/>
                    <a:pt x="1855" y="8989"/>
                  </a:cubicBezTo>
                  <a:cubicBezTo>
                    <a:pt x="1703" y="11087"/>
                    <a:pt x="1" y="14825"/>
                    <a:pt x="1" y="14825"/>
                  </a:cubicBezTo>
                  <a:cubicBezTo>
                    <a:pt x="944" y="15408"/>
                    <a:pt x="5410" y="15433"/>
                    <a:pt x="6179" y="15433"/>
                  </a:cubicBezTo>
                  <a:cubicBezTo>
                    <a:pt x="6253" y="15433"/>
                    <a:pt x="6292" y="15433"/>
                    <a:pt x="6292" y="15433"/>
                  </a:cubicBezTo>
                  <a:lnTo>
                    <a:pt x="7630" y="13306"/>
                  </a:lnTo>
                  <a:cubicBezTo>
                    <a:pt x="7630" y="13184"/>
                    <a:pt x="7630" y="13093"/>
                    <a:pt x="7600" y="12971"/>
                  </a:cubicBezTo>
                  <a:cubicBezTo>
                    <a:pt x="7569" y="12637"/>
                    <a:pt x="7569" y="12272"/>
                    <a:pt x="7600" y="11907"/>
                  </a:cubicBezTo>
                  <a:cubicBezTo>
                    <a:pt x="7539" y="11634"/>
                    <a:pt x="7508" y="11330"/>
                    <a:pt x="7478" y="11026"/>
                  </a:cubicBezTo>
                  <a:cubicBezTo>
                    <a:pt x="7356" y="9688"/>
                    <a:pt x="7448" y="8412"/>
                    <a:pt x="7508" y="7105"/>
                  </a:cubicBezTo>
                  <a:cubicBezTo>
                    <a:pt x="7539" y="6831"/>
                    <a:pt x="7569" y="6588"/>
                    <a:pt x="7630" y="6588"/>
                  </a:cubicBezTo>
                  <a:cubicBezTo>
                    <a:pt x="8564" y="6179"/>
                    <a:pt x="9385" y="6060"/>
                    <a:pt x="10023" y="6060"/>
                  </a:cubicBezTo>
                  <a:cubicBezTo>
                    <a:pt x="10900" y="6060"/>
                    <a:pt x="11429" y="6284"/>
                    <a:pt x="11429" y="6284"/>
                  </a:cubicBezTo>
                  <a:cubicBezTo>
                    <a:pt x="12524" y="235"/>
                    <a:pt x="9970" y="23"/>
                    <a:pt x="9970" y="23"/>
                  </a:cubicBezTo>
                  <a:cubicBezTo>
                    <a:pt x="9796" y="8"/>
                    <a:pt x="9637" y="0"/>
                    <a:pt x="9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79;p47"/>
            <p:cNvSpPr/>
            <p:nvPr/>
          </p:nvSpPr>
          <p:spPr>
            <a:xfrm>
              <a:off x="4957625" y="4548388"/>
              <a:ext cx="38550" cy="70650"/>
            </a:xfrm>
            <a:custGeom>
              <a:avLst/>
              <a:gdLst/>
              <a:ahLst/>
              <a:cxnLst/>
              <a:rect l="l" t="t" r="r" b="b"/>
              <a:pathLst>
                <a:path w="1542" h="2826" extrusionOk="0">
                  <a:moveTo>
                    <a:pt x="1515" y="1"/>
                  </a:moveTo>
                  <a:cubicBezTo>
                    <a:pt x="1508" y="1"/>
                    <a:pt x="1499" y="5"/>
                    <a:pt x="1490" y="14"/>
                  </a:cubicBezTo>
                  <a:cubicBezTo>
                    <a:pt x="578" y="591"/>
                    <a:pt x="92" y="1685"/>
                    <a:pt x="0" y="2780"/>
                  </a:cubicBezTo>
                  <a:cubicBezTo>
                    <a:pt x="0" y="2810"/>
                    <a:pt x="23" y="2825"/>
                    <a:pt x="50" y="2825"/>
                  </a:cubicBezTo>
                  <a:cubicBezTo>
                    <a:pt x="76" y="2825"/>
                    <a:pt x="107" y="2810"/>
                    <a:pt x="122" y="2780"/>
                  </a:cubicBezTo>
                  <a:cubicBezTo>
                    <a:pt x="426" y="1746"/>
                    <a:pt x="639" y="773"/>
                    <a:pt x="1520" y="44"/>
                  </a:cubicBezTo>
                  <a:cubicBezTo>
                    <a:pt x="1542" y="22"/>
                    <a:pt x="1533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80;p47"/>
            <p:cNvSpPr/>
            <p:nvPr/>
          </p:nvSpPr>
          <p:spPr>
            <a:xfrm>
              <a:off x="4924175" y="4617663"/>
              <a:ext cx="35600" cy="13975"/>
            </a:xfrm>
            <a:custGeom>
              <a:avLst/>
              <a:gdLst/>
              <a:ahLst/>
              <a:cxnLst/>
              <a:rect l="l" t="t" r="r" b="b"/>
              <a:pathLst>
                <a:path w="1424" h="559" extrusionOk="0">
                  <a:moveTo>
                    <a:pt x="1370" y="0"/>
                  </a:moveTo>
                  <a:cubicBezTo>
                    <a:pt x="1360" y="0"/>
                    <a:pt x="1350" y="3"/>
                    <a:pt x="1338" y="9"/>
                  </a:cubicBezTo>
                  <a:cubicBezTo>
                    <a:pt x="943" y="252"/>
                    <a:pt x="518" y="343"/>
                    <a:pt x="62" y="434"/>
                  </a:cubicBezTo>
                  <a:cubicBezTo>
                    <a:pt x="1" y="465"/>
                    <a:pt x="1" y="556"/>
                    <a:pt x="62" y="556"/>
                  </a:cubicBezTo>
                  <a:cubicBezTo>
                    <a:pt x="89" y="557"/>
                    <a:pt x="117" y="558"/>
                    <a:pt x="145" y="558"/>
                  </a:cubicBezTo>
                  <a:cubicBezTo>
                    <a:pt x="603" y="558"/>
                    <a:pt x="1055" y="327"/>
                    <a:pt x="1399" y="69"/>
                  </a:cubicBezTo>
                  <a:cubicBezTo>
                    <a:pt x="1424" y="45"/>
                    <a:pt x="1409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81;p47"/>
            <p:cNvSpPr/>
            <p:nvPr/>
          </p:nvSpPr>
          <p:spPr>
            <a:xfrm>
              <a:off x="4924475" y="4630713"/>
              <a:ext cx="13275" cy="21575"/>
            </a:xfrm>
            <a:custGeom>
              <a:avLst/>
              <a:gdLst/>
              <a:ahLst/>
              <a:cxnLst/>
              <a:rect l="l" t="t" r="r" b="b"/>
              <a:pathLst>
                <a:path w="531" h="863" extrusionOk="0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10" y="338"/>
                    <a:pt x="232" y="642"/>
                    <a:pt x="445" y="854"/>
                  </a:cubicBezTo>
                  <a:cubicBezTo>
                    <a:pt x="450" y="860"/>
                    <a:pt x="457" y="862"/>
                    <a:pt x="464" y="862"/>
                  </a:cubicBezTo>
                  <a:cubicBezTo>
                    <a:pt x="494" y="862"/>
                    <a:pt x="530" y="813"/>
                    <a:pt x="506" y="763"/>
                  </a:cubicBezTo>
                  <a:cubicBezTo>
                    <a:pt x="445" y="642"/>
                    <a:pt x="384" y="550"/>
                    <a:pt x="293" y="429"/>
                  </a:cubicBezTo>
                  <a:cubicBezTo>
                    <a:pt x="232" y="307"/>
                    <a:pt x="171" y="186"/>
                    <a:pt x="110" y="34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82;p47"/>
            <p:cNvSpPr/>
            <p:nvPr/>
          </p:nvSpPr>
          <p:spPr>
            <a:xfrm>
              <a:off x="4940900" y="4704888"/>
              <a:ext cx="93875" cy="26800"/>
            </a:xfrm>
            <a:custGeom>
              <a:avLst/>
              <a:gdLst/>
              <a:ahLst/>
              <a:cxnLst/>
              <a:rect l="l" t="t" r="r" b="b"/>
              <a:pathLst>
                <a:path w="3755" h="1072" extrusionOk="0">
                  <a:moveTo>
                    <a:pt x="3631" y="1"/>
                  </a:moveTo>
                  <a:cubicBezTo>
                    <a:pt x="3617" y="1"/>
                    <a:pt x="3602" y="5"/>
                    <a:pt x="3587" y="15"/>
                  </a:cubicBezTo>
                  <a:cubicBezTo>
                    <a:pt x="2664" y="528"/>
                    <a:pt x="1741" y="976"/>
                    <a:pt x="673" y="976"/>
                  </a:cubicBezTo>
                  <a:cubicBezTo>
                    <a:pt x="474" y="976"/>
                    <a:pt x="271" y="960"/>
                    <a:pt x="61" y="927"/>
                  </a:cubicBezTo>
                  <a:cubicBezTo>
                    <a:pt x="1" y="927"/>
                    <a:pt x="1" y="1018"/>
                    <a:pt x="61" y="1018"/>
                  </a:cubicBezTo>
                  <a:cubicBezTo>
                    <a:pt x="288" y="1054"/>
                    <a:pt x="509" y="1071"/>
                    <a:pt x="724" y="1071"/>
                  </a:cubicBezTo>
                  <a:cubicBezTo>
                    <a:pt x="1781" y="1071"/>
                    <a:pt x="2719" y="667"/>
                    <a:pt x="3679" y="137"/>
                  </a:cubicBezTo>
                  <a:cubicBezTo>
                    <a:pt x="3755" y="111"/>
                    <a:pt x="3704" y="1"/>
                    <a:pt x="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83;p47"/>
            <p:cNvSpPr/>
            <p:nvPr/>
          </p:nvSpPr>
          <p:spPr>
            <a:xfrm>
              <a:off x="4919625" y="4651238"/>
              <a:ext cx="24850" cy="79250"/>
            </a:xfrm>
            <a:custGeom>
              <a:avLst/>
              <a:gdLst/>
              <a:ahLst/>
              <a:cxnLst/>
              <a:rect l="l" t="t" r="r" b="b"/>
              <a:pathLst>
                <a:path w="994" h="3170" extrusionOk="0">
                  <a:moveTo>
                    <a:pt x="680" y="0"/>
                  </a:moveTo>
                  <a:cubicBezTo>
                    <a:pt x="667" y="0"/>
                    <a:pt x="650" y="10"/>
                    <a:pt x="639" y="33"/>
                  </a:cubicBezTo>
                  <a:cubicBezTo>
                    <a:pt x="335" y="763"/>
                    <a:pt x="1" y="1614"/>
                    <a:pt x="1" y="2404"/>
                  </a:cubicBezTo>
                  <a:cubicBezTo>
                    <a:pt x="1" y="2951"/>
                    <a:pt x="396" y="3073"/>
                    <a:pt x="912" y="3164"/>
                  </a:cubicBezTo>
                  <a:cubicBezTo>
                    <a:pt x="919" y="3168"/>
                    <a:pt x="926" y="3169"/>
                    <a:pt x="931" y="3169"/>
                  </a:cubicBezTo>
                  <a:cubicBezTo>
                    <a:pt x="978" y="3169"/>
                    <a:pt x="993" y="3073"/>
                    <a:pt x="912" y="3073"/>
                  </a:cubicBezTo>
                  <a:cubicBezTo>
                    <a:pt x="426" y="2982"/>
                    <a:pt x="122" y="2951"/>
                    <a:pt x="153" y="2283"/>
                  </a:cubicBezTo>
                  <a:cubicBezTo>
                    <a:pt x="153" y="2100"/>
                    <a:pt x="213" y="1675"/>
                    <a:pt x="244" y="1523"/>
                  </a:cubicBezTo>
                  <a:cubicBezTo>
                    <a:pt x="335" y="1036"/>
                    <a:pt x="548" y="550"/>
                    <a:pt x="700" y="64"/>
                  </a:cubicBezTo>
                  <a:cubicBezTo>
                    <a:pt x="718" y="26"/>
                    <a:pt x="702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84;p47"/>
            <p:cNvSpPr/>
            <p:nvPr/>
          </p:nvSpPr>
          <p:spPr>
            <a:xfrm>
              <a:off x="4974350" y="4730438"/>
              <a:ext cx="28900" cy="95275"/>
            </a:xfrm>
            <a:custGeom>
              <a:avLst/>
              <a:gdLst/>
              <a:ahLst/>
              <a:cxnLst/>
              <a:rect l="l" t="t" r="r" b="b"/>
              <a:pathLst>
                <a:path w="1156" h="3811" extrusionOk="0">
                  <a:moveTo>
                    <a:pt x="57" y="1"/>
                  </a:moveTo>
                  <a:cubicBezTo>
                    <a:pt x="29" y="1"/>
                    <a:pt x="0" y="36"/>
                    <a:pt x="0" y="57"/>
                  </a:cubicBezTo>
                  <a:cubicBezTo>
                    <a:pt x="578" y="1273"/>
                    <a:pt x="790" y="2428"/>
                    <a:pt x="912" y="3765"/>
                  </a:cubicBezTo>
                  <a:cubicBezTo>
                    <a:pt x="912" y="3796"/>
                    <a:pt x="935" y="3811"/>
                    <a:pt x="957" y="3811"/>
                  </a:cubicBezTo>
                  <a:cubicBezTo>
                    <a:pt x="980" y="3811"/>
                    <a:pt x="1003" y="3796"/>
                    <a:pt x="1003" y="3765"/>
                  </a:cubicBezTo>
                  <a:cubicBezTo>
                    <a:pt x="1155" y="2489"/>
                    <a:pt x="730" y="1121"/>
                    <a:pt x="91" y="27"/>
                  </a:cubicBezTo>
                  <a:cubicBezTo>
                    <a:pt x="82" y="8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85;p47"/>
            <p:cNvSpPr/>
            <p:nvPr/>
          </p:nvSpPr>
          <p:spPr>
            <a:xfrm>
              <a:off x="5081475" y="4759288"/>
              <a:ext cx="9575" cy="50400"/>
            </a:xfrm>
            <a:custGeom>
              <a:avLst/>
              <a:gdLst/>
              <a:ahLst/>
              <a:cxnLst/>
              <a:rect l="l" t="t" r="r" b="b"/>
              <a:pathLst>
                <a:path w="383" h="2016" extrusionOk="0">
                  <a:moveTo>
                    <a:pt x="296" y="0"/>
                  </a:moveTo>
                  <a:cubicBezTo>
                    <a:pt x="269" y="0"/>
                    <a:pt x="244" y="17"/>
                    <a:pt x="244" y="58"/>
                  </a:cubicBezTo>
                  <a:cubicBezTo>
                    <a:pt x="122" y="696"/>
                    <a:pt x="1" y="1365"/>
                    <a:pt x="244" y="1973"/>
                  </a:cubicBezTo>
                  <a:cubicBezTo>
                    <a:pt x="258" y="2000"/>
                    <a:pt x="290" y="2015"/>
                    <a:pt x="318" y="2015"/>
                  </a:cubicBezTo>
                  <a:cubicBezTo>
                    <a:pt x="353" y="2015"/>
                    <a:pt x="382" y="1993"/>
                    <a:pt x="366" y="1942"/>
                  </a:cubicBezTo>
                  <a:cubicBezTo>
                    <a:pt x="244" y="1304"/>
                    <a:pt x="274" y="696"/>
                    <a:pt x="366" y="58"/>
                  </a:cubicBezTo>
                  <a:cubicBezTo>
                    <a:pt x="366" y="25"/>
                    <a:pt x="329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86;p47"/>
            <p:cNvSpPr/>
            <p:nvPr/>
          </p:nvSpPr>
          <p:spPr>
            <a:xfrm>
              <a:off x="5025625" y="4654513"/>
              <a:ext cx="58150" cy="49450"/>
            </a:xfrm>
            <a:custGeom>
              <a:avLst/>
              <a:gdLst/>
              <a:ahLst/>
              <a:cxnLst/>
              <a:rect l="l" t="t" r="r" b="b"/>
              <a:pathLst>
                <a:path w="2326" h="1978" extrusionOk="0">
                  <a:moveTo>
                    <a:pt x="1514" y="0"/>
                  </a:moveTo>
                  <a:cubicBezTo>
                    <a:pt x="1340" y="0"/>
                    <a:pt x="1158" y="45"/>
                    <a:pt x="989" y="115"/>
                  </a:cubicBezTo>
                  <a:cubicBezTo>
                    <a:pt x="958" y="146"/>
                    <a:pt x="958" y="206"/>
                    <a:pt x="1019" y="206"/>
                  </a:cubicBezTo>
                  <a:cubicBezTo>
                    <a:pt x="1157" y="156"/>
                    <a:pt x="1310" y="122"/>
                    <a:pt x="1457" y="122"/>
                  </a:cubicBezTo>
                  <a:cubicBezTo>
                    <a:pt x="1668" y="122"/>
                    <a:pt x="1867" y="192"/>
                    <a:pt x="1992" y="389"/>
                  </a:cubicBezTo>
                  <a:cubicBezTo>
                    <a:pt x="2204" y="723"/>
                    <a:pt x="1961" y="1149"/>
                    <a:pt x="1718" y="1392"/>
                  </a:cubicBezTo>
                  <a:cubicBezTo>
                    <a:pt x="1476" y="1634"/>
                    <a:pt x="1182" y="1773"/>
                    <a:pt x="897" y="1773"/>
                  </a:cubicBezTo>
                  <a:cubicBezTo>
                    <a:pt x="644" y="1773"/>
                    <a:pt x="398" y="1665"/>
                    <a:pt x="198" y="1422"/>
                  </a:cubicBezTo>
                  <a:cubicBezTo>
                    <a:pt x="183" y="1399"/>
                    <a:pt x="162" y="1390"/>
                    <a:pt x="140" y="1390"/>
                  </a:cubicBezTo>
                  <a:cubicBezTo>
                    <a:pt x="75" y="1390"/>
                    <a:pt x="1" y="1475"/>
                    <a:pt x="46" y="1544"/>
                  </a:cubicBezTo>
                  <a:cubicBezTo>
                    <a:pt x="253" y="1848"/>
                    <a:pt x="548" y="1977"/>
                    <a:pt x="855" y="1977"/>
                  </a:cubicBezTo>
                  <a:cubicBezTo>
                    <a:pt x="1313" y="1977"/>
                    <a:pt x="1797" y="1689"/>
                    <a:pt x="2052" y="1270"/>
                  </a:cubicBezTo>
                  <a:cubicBezTo>
                    <a:pt x="2235" y="966"/>
                    <a:pt x="2326" y="510"/>
                    <a:pt x="2052" y="206"/>
                  </a:cubicBezTo>
                  <a:cubicBezTo>
                    <a:pt x="1906" y="60"/>
                    <a:pt x="1715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87;p47"/>
            <p:cNvSpPr/>
            <p:nvPr/>
          </p:nvSpPr>
          <p:spPr>
            <a:xfrm>
              <a:off x="5056750" y="4662963"/>
              <a:ext cx="13350" cy="24900"/>
            </a:xfrm>
            <a:custGeom>
              <a:avLst/>
              <a:gdLst/>
              <a:ahLst/>
              <a:cxnLst/>
              <a:rect l="l" t="t" r="r" b="b"/>
              <a:pathLst>
                <a:path w="534" h="996" extrusionOk="0">
                  <a:moveTo>
                    <a:pt x="67" y="0"/>
                  </a:moveTo>
                  <a:cubicBezTo>
                    <a:pt x="26" y="0"/>
                    <a:pt x="1" y="65"/>
                    <a:pt x="48" y="112"/>
                  </a:cubicBezTo>
                  <a:cubicBezTo>
                    <a:pt x="169" y="203"/>
                    <a:pt x="260" y="355"/>
                    <a:pt x="321" y="507"/>
                  </a:cubicBezTo>
                  <a:cubicBezTo>
                    <a:pt x="352" y="659"/>
                    <a:pt x="321" y="780"/>
                    <a:pt x="321" y="932"/>
                  </a:cubicBezTo>
                  <a:cubicBezTo>
                    <a:pt x="321" y="970"/>
                    <a:pt x="356" y="996"/>
                    <a:pt x="390" y="996"/>
                  </a:cubicBezTo>
                  <a:cubicBezTo>
                    <a:pt x="411" y="996"/>
                    <a:pt x="431" y="986"/>
                    <a:pt x="443" y="963"/>
                  </a:cubicBezTo>
                  <a:cubicBezTo>
                    <a:pt x="534" y="811"/>
                    <a:pt x="503" y="567"/>
                    <a:pt x="443" y="415"/>
                  </a:cubicBezTo>
                  <a:cubicBezTo>
                    <a:pt x="382" y="263"/>
                    <a:pt x="260" y="112"/>
                    <a:pt x="108" y="20"/>
                  </a:cubicBezTo>
                  <a:cubicBezTo>
                    <a:pt x="94" y="6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88;p47"/>
            <p:cNvSpPr/>
            <p:nvPr/>
          </p:nvSpPr>
          <p:spPr>
            <a:xfrm>
              <a:off x="5038475" y="4671663"/>
              <a:ext cx="26875" cy="19675"/>
            </a:xfrm>
            <a:custGeom>
              <a:avLst/>
              <a:gdLst/>
              <a:ahLst/>
              <a:cxnLst/>
              <a:rect l="l" t="t" r="r" b="b"/>
              <a:pathLst>
                <a:path w="1075" h="787" extrusionOk="0">
                  <a:moveTo>
                    <a:pt x="1005" y="1"/>
                  </a:moveTo>
                  <a:cubicBezTo>
                    <a:pt x="1000" y="1"/>
                    <a:pt x="996" y="2"/>
                    <a:pt x="991" y="7"/>
                  </a:cubicBezTo>
                  <a:lnTo>
                    <a:pt x="961" y="7"/>
                  </a:lnTo>
                  <a:cubicBezTo>
                    <a:pt x="627" y="98"/>
                    <a:pt x="140" y="371"/>
                    <a:pt x="19" y="736"/>
                  </a:cubicBezTo>
                  <a:cubicBezTo>
                    <a:pt x="1" y="772"/>
                    <a:pt x="14" y="787"/>
                    <a:pt x="35" y="787"/>
                  </a:cubicBezTo>
                  <a:cubicBezTo>
                    <a:pt x="49" y="787"/>
                    <a:pt x="67" y="779"/>
                    <a:pt x="79" y="767"/>
                  </a:cubicBezTo>
                  <a:cubicBezTo>
                    <a:pt x="231" y="645"/>
                    <a:pt x="353" y="493"/>
                    <a:pt x="505" y="371"/>
                  </a:cubicBezTo>
                  <a:cubicBezTo>
                    <a:pt x="657" y="280"/>
                    <a:pt x="839" y="189"/>
                    <a:pt x="1022" y="98"/>
                  </a:cubicBezTo>
                  <a:cubicBezTo>
                    <a:pt x="1074" y="72"/>
                    <a:pt x="103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89;p47"/>
            <p:cNvSpPr/>
            <p:nvPr/>
          </p:nvSpPr>
          <p:spPr>
            <a:xfrm>
              <a:off x="4972825" y="4598113"/>
              <a:ext cx="17500" cy="13150"/>
            </a:xfrm>
            <a:custGeom>
              <a:avLst/>
              <a:gdLst/>
              <a:ahLst/>
              <a:cxnLst/>
              <a:rect l="l" t="t" r="r" b="b"/>
              <a:pathLst>
                <a:path w="700" h="526" extrusionOk="0">
                  <a:moveTo>
                    <a:pt x="91" y="0"/>
                  </a:moveTo>
                  <a:cubicBezTo>
                    <a:pt x="31" y="0"/>
                    <a:pt x="0" y="91"/>
                    <a:pt x="31" y="91"/>
                  </a:cubicBezTo>
                  <a:lnTo>
                    <a:pt x="61" y="91"/>
                  </a:lnTo>
                  <a:cubicBezTo>
                    <a:pt x="152" y="152"/>
                    <a:pt x="274" y="213"/>
                    <a:pt x="365" y="304"/>
                  </a:cubicBezTo>
                  <a:cubicBezTo>
                    <a:pt x="456" y="365"/>
                    <a:pt x="517" y="456"/>
                    <a:pt x="608" y="517"/>
                  </a:cubicBezTo>
                  <a:cubicBezTo>
                    <a:pt x="620" y="523"/>
                    <a:pt x="630" y="525"/>
                    <a:pt x="640" y="525"/>
                  </a:cubicBezTo>
                  <a:cubicBezTo>
                    <a:pt x="679" y="525"/>
                    <a:pt x="699" y="481"/>
                    <a:pt x="699" y="456"/>
                  </a:cubicBezTo>
                  <a:cubicBezTo>
                    <a:pt x="578" y="243"/>
                    <a:pt x="304" y="91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90;p47"/>
            <p:cNvSpPr/>
            <p:nvPr/>
          </p:nvSpPr>
          <p:spPr>
            <a:xfrm>
              <a:off x="4969025" y="4600088"/>
              <a:ext cx="17500" cy="21750"/>
            </a:xfrm>
            <a:custGeom>
              <a:avLst/>
              <a:gdLst/>
              <a:ahLst/>
              <a:cxnLst/>
              <a:rect l="l" t="t" r="r" b="b"/>
              <a:pathLst>
                <a:path w="700" h="870" extrusionOk="0">
                  <a:moveTo>
                    <a:pt x="287" y="1"/>
                  </a:moveTo>
                  <a:cubicBezTo>
                    <a:pt x="246" y="1"/>
                    <a:pt x="213" y="29"/>
                    <a:pt x="213" y="73"/>
                  </a:cubicBezTo>
                  <a:cubicBezTo>
                    <a:pt x="213" y="61"/>
                    <a:pt x="211" y="56"/>
                    <a:pt x="207" y="56"/>
                  </a:cubicBezTo>
                  <a:cubicBezTo>
                    <a:pt x="191" y="56"/>
                    <a:pt x="152" y="134"/>
                    <a:pt x="152" y="134"/>
                  </a:cubicBezTo>
                  <a:cubicBezTo>
                    <a:pt x="122" y="164"/>
                    <a:pt x="122" y="195"/>
                    <a:pt x="91" y="225"/>
                  </a:cubicBezTo>
                  <a:cubicBezTo>
                    <a:pt x="61" y="316"/>
                    <a:pt x="31" y="408"/>
                    <a:pt x="31" y="499"/>
                  </a:cubicBezTo>
                  <a:cubicBezTo>
                    <a:pt x="0" y="651"/>
                    <a:pt x="31" y="803"/>
                    <a:pt x="183" y="864"/>
                  </a:cubicBezTo>
                  <a:cubicBezTo>
                    <a:pt x="203" y="868"/>
                    <a:pt x="223" y="869"/>
                    <a:pt x="242" y="869"/>
                  </a:cubicBezTo>
                  <a:cubicBezTo>
                    <a:pt x="373" y="869"/>
                    <a:pt x="495" y="787"/>
                    <a:pt x="547" y="681"/>
                  </a:cubicBezTo>
                  <a:cubicBezTo>
                    <a:pt x="608" y="560"/>
                    <a:pt x="699" y="316"/>
                    <a:pt x="639" y="225"/>
                  </a:cubicBezTo>
                  <a:cubicBezTo>
                    <a:pt x="639" y="204"/>
                    <a:pt x="623" y="182"/>
                    <a:pt x="593" y="182"/>
                  </a:cubicBezTo>
                  <a:cubicBezTo>
                    <a:pt x="580" y="182"/>
                    <a:pt x="565" y="186"/>
                    <a:pt x="547" y="195"/>
                  </a:cubicBezTo>
                  <a:cubicBezTo>
                    <a:pt x="540" y="195"/>
                    <a:pt x="533" y="196"/>
                    <a:pt x="526" y="199"/>
                  </a:cubicBezTo>
                  <a:lnTo>
                    <a:pt x="526" y="199"/>
                  </a:lnTo>
                  <a:cubicBezTo>
                    <a:pt x="520" y="171"/>
                    <a:pt x="504" y="149"/>
                    <a:pt x="484" y="133"/>
                  </a:cubicBezTo>
                  <a:lnTo>
                    <a:pt x="484" y="133"/>
                  </a:lnTo>
                  <a:cubicBezTo>
                    <a:pt x="467" y="84"/>
                    <a:pt x="420" y="53"/>
                    <a:pt x="374" y="47"/>
                  </a:cubicBezTo>
                  <a:lnTo>
                    <a:pt x="374" y="47"/>
                  </a:lnTo>
                  <a:cubicBezTo>
                    <a:pt x="365" y="33"/>
                    <a:pt x="353" y="22"/>
                    <a:pt x="335" y="12"/>
                  </a:cubicBezTo>
                  <a:cubicBezTo>
                    <a:pt x="318" y="4"/>
                    <a:pt x="302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91;p47"/>
            <p:cNvSpPr/>
            <p:nvPr/>
          </p:nvSpPr>
          <p:spPr>
            <a:xfrm>
              <a:off x="4976625" y="4590513"/>
              <a:ext cx="19775" cy="17075"/>
            </a:xfrm>
            <a:custGeom>
              <a:avLst/>
              <a:gdLst/>
              <a:ahLst/>
              <a:cxnLst/>
              <a:rect l="l" t="t" r="r" b="b"/>
              <a:pathLst>
                <a:path w="791" h="683" extrusionOk="0">
                  <a:moveTo>
                    <a:pt x="61" y="0"/>
                  </a:moveTo>
                  <a:cubicBezTo>
                    <a:pt x="31" y="0"/>
                    <a:pt x="0" y="61"/>
                    <a:pt x="61" y="61"/>
                  </a:cubicBezTo>
                  <a:cubicBezTo>
                    <a:pt x="213" y="122"/>
                    <a:pt x="335" y="244"/>
                    <a:pt x="456" y="365"/>
                  </a:cubicBezTo>
                  <a:cubicBezTo>
                    <a:pt x="547" y="456"/>
                    <a:pt x="608" y="608"/>
                    <a:pt x="730" y="669"/>
                  </a:cubicBezTo>
                  <a:cubicBezTo>
                    <a:pt x="740" y="679"/>
                    <a:pt x="750" y="683"/>
                    <a:pt x="759" y="683"/>
                  </a:cubicBezTo>
                  <a:cubicBezTo>
                    <a:pt x="777" y="683"/>
                    <a:pt x="791" y="669"/>
                    <a:pt x="791" y="669"/>
                  </a:cubicBezTo>
                  <a:cubicBezTo>
                    <a:pt x="791" y="487"/>
                    <a:pt x="608" y="335"/>
                    <a:pt x="517" y="213"/>
                  </a:cubicBezTo>
                  <a:cubicBezTo>
                    <a:pt x="395" y="92"/>
                    <a:pt x="243" y="3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92;p47"/>
            <p:cNvSpPr/>
            <p:nvPr/>
          </p:nvSpPr>
          <p:spPr>
            <a:xfrm>
              <a:off x="4979650" y="4550988"/>
              <a:ext cx="21300" cy="35750"/>
            </a:xfrm>
            <a:custGeom>
              <a:avLst/>
              <a:gdLst/>
              <a:ahLst/>
              <a:cxnLst/>
              <a:rect l="l" t="t" r="r" b="b"/>
              <a:pathLst>
                <a:path w="852" h="1430" extrusionOk="0">
                  <a:moveTo>
                    <a:pt x="761" y="1"/>
                  </a:moveTo>
                  <a:cubicBezTo>
                    <a:pt x="609" y="92"/>
                    <a:pt x="396" y="183"/>
                    <a:pt x="274" y="335"/>
                  </a:cubicBezTo>
                  <a:cubicBezTo>
                    <a:pt x="183" y="457"/>
                    <a:pt x="122" y="609"/>
                    <a:pt x="62" y="761"/>
                  </a:cubicBezTo>
                  <a:cubicBezTo>
                    <a:pt x="1" y="1004"/>
                    <a:pt x="31" y="1338"/>
                    <a:pt x="274" y="1429"/>
                  </a:cubicBezTo>
                  <a:cubicBezTo>
                    <a:pt x="335" y="1429"/>
                    <a:pt x="366" y="1399"/>
                    <a:pt x="335" y="1338"/>
                  </a:cubicBezTo>
                  <a:cubicBezTo>
                    <a:pt x="244" y="1125"/>
                    <a:pt x="183" y="943"/>
                    <a:pt x="274" y="700"/>
                  </a:cubicBezTo>
                  <a:cubicBezTo>
                    <a:pt x="366" y="396"/>
                    <a:pt x="548" y="244"/>
                    <a:pt x="791" y="92"/>
                  </a:cubicBezTo>
                  <a:cubicBezTo>
                    <a:pt x="852" y="62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93;p47"/>
            <p:cNvSpPr/>
            <p:nvPr/>
          </p:nvSpPr>
          <p:spPr>
            <a:xfrm>
              <a:off x="4988025" y="4559788"/>
              <a:ext cx="11950" cy="28775"/>
            </a:xfrm>
            <a:custGeom>
              <a:avLst/>
              <a:gdLst/>
              <a:ahLst/>
              <a:cxnLst/>
              <a:rect l="l" t="t" r="r" b="b"/>
              <a:pathLst>
                <a:path w="478" h="1151" extrusionOk="0">
                  <a:moveTo>
                    <a:pt x="451" y="1"/>
                  </a:moveTo>
                  <a:cubicBezTo>
                    <a:pt x="444" y="1"/>
                    <a:pt x="435" y="5"/>
                    <a:pt x="426" y="14"/>
                  </a:cubicBezTo>
                  <a:cubicBezTo>
                    <a:pt x="213" y="135"/>
                    <a:pt x="152" y="348"/>
                    <a:pt x="91" y="591"/>
                  </a:cubicBezTo>
                  <a:cubicBezTo>
                    <a:pt x="31" y="773"/>
                    <a:pt x="0" y="1017"/>
                    <a:pt x="183" y="1138"/>
                  </a:cubicBezTo>
                  <a:cubicBezTo>
                    <a:pt x="191" y="1146"/>
                    <a:pt x="199" y="1150"/>
                    <a:pt x="206" y="1150"/>
                  </a:cubicBezTo>
                  <a:cubicBezTo>
                    <a:pt x="227" y="1150"/>
                    <a:pt x="243" y="1122"/>
                    <a:pt x="243" y="1077"/>
                  </a:cubicBezTo>
                  <a:cubicBezTo>
                    <a:pt x="122" y="773"/>
                    <a:pt x="243" y="317"/>
                    <a:pt x="456" y="44"/>
                  </a:cubicBezTo>
                  <a:cubicBezTo>
                    <a:pt x="478" y="22"/>
                    <a:pt x="469" y="1"/>
                    <a:pt x="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94;p47"/>
            <p:cNvSpPr/>
            <p:nvPr/>
          </p:nvSpPr>
          <p:spPr>
            <a:xfrm>
              <a:off x="4948800" y="4545288"/>
              <a:ext cx="46850" cy="7450"/>
            </a:xfrm>
            <a:custGeom>
              <a:avLst/>
              <a:gdLst/>
              <a:ahLst/>
              <a:cxnLst/>
              <a:rect l="l" t="t" r="r" b="b"/>
              <a:pathLst>
                <a:path w="1874" h="298" extrusionOk="0">
                  <a:moveTo>
                    <a:pt x="1061" y="0"/>
                  </a:moveTo>
                  <a:cubicBezTo>
                    <a:pt x="714" y="0"/>
                    <a:pt x="362" y="90"/>
                    <a:pt x="49" y="229"/>
                  </a:cubicBezTo>
                  <a:cubicBezTo>
                    <a:pt x="0" y="253"/>
                    <a:pt x="11" y="298"/>
                    <a:pt x="49" y="298"/>
                  </a:cubicBezTo>
                  <a:cubicBezTo>
                    <a:pt x="58" y="298"/>
                    <a:pt x="68" y="295"/>
                    <a:pt x="80" y="290"/>
                  </a:cubicBezTo>
                  <a:cubicBezTo>
                    <a:pt x="380" y="163"/>
                    <a:pt x="671" y="111"/>
                    <a:pt x="968" y="111"/>
                  </a:cubicBezTo>
                  <a:cubicBezTo>
                    <a:pt x="1242" y="111"/>
                    <a:pt x="1520" y="156"/>
                    <a:pt x="1812" y="229"/>
                  </a:cubicBezTo>
                  <a:cubicBezTo>
                    <a:pt x="1843" y="229"/>
                    <a:pt x="1873" y="168"/>
                    <a:pt x="1812" y="168"/>
                  </a:cubicBezTo>
                  <a:cubicBezTo>
                    <a:pt x="1578" y="51"/>
                    <a:pt x="1321" y="0"/>
                    <a:pt x="1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95;p47"/>
            <p:cNvSpPr/>
            <p:nvPr/>
          </p:nvSpPr>
          <p:spPr>
            <a:xfrm>
              <a:off x="4952300" y="4550638"/>
              <a:ext cx="34975" cy="27800"/>
            </a:xfrm>
            <a:custGeom>
              <a:avLst/>
              <a:gdLst/>
              <a:ahLst/>
              <a:cxnLst/>
              <a:rect l="l" t="t" r="r" b="b"/>
              <a:pathLst>
                <a:path w="1399" h="1112" extrusionOk="0">
                  <a:moveTo>
                    <a:pt x="1070" y="1"/>
                  </a:moveTo>
                  <a:cubicBezTo>
                    <a:pt x="797" y="1"/>
                    <a:pt x="484" y="48"/>
                    <a:pt x="305" y="228"/>
                  </a:cubicBezTo>
                  <a:cubicBezTo>
                    <a:pt x="61" y="410"/>
                    <a:pt x="1" y="805"/>
                    <a:pt x="153" y="1079"/>
                  </a:cubicBezTo>
                  <a:cubicBezTo>
                    <a:pt x="153" y="1102"/>
                    <a:pt x="166" y="1112"/>
                    <a:pt x="182" y="1112"/>
                  </a:cubicBezTo>
                  <a:cubicBezTo>
                    <a:pt x="209" y="1112"/>
                    <a:pt x="244" y="1086"/>
                    <a:pt x="244" y="1048"/>
                  </a:cubicBezTo>
                  <a:cubicBezTo>
                    <a:pt x="213" y="744"/>
                    <a:pt x="183" y="410"/>
                    <a:pt x="487" y="228"/>
                  </a:cubicBezTo>
                  <a:cubicBezTo>
                    <a:pt x="730" y="106"/>
                    <a:pt x="1064" y="106"/>
                    <a:pt x="1338" y="76"/>
                  </a:cubicBezTo>
                  <a:cubicBezTo>
                    <a:pt x="1399" y="76"/>
                    <a:pt x="1399" y="15"/>
                    <a:pt x="1338" y="15"/>
                  </a:cubicBezTo>
                  <a:cubicBezTo>
                    <a:pt x="1259" y="7"/>
                    <a:pt x="1167" y="1"/>
                    <a:pt x="1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96;p47"/>
            <p:cNvSpPr/>
            <p:nvPr/>
          </p:nvSpPr>
          <p:spPr>
            <a:xfrm>
              <a:off x="4963700" y="4558588"/>
              <a:ext cx="11425" cy="15575"/>
            </a:xfrm>
            <a:custGeom>
              <a:avLst/>
              <a:gdLst/>
              <a:ahLst/>
              <a:cxnLst/>
              <a:rect l="l" t="t" r="r" b="b"/>
              <a:pathLst>
                <a:path w="457" h="623" extrusionOk="0">
                  <a:moveTo>
                    <a:pt x="396" y="1"/>
                  </a:moveTo>
                  <a:cubicBezTo>
                    <a:pt x="274" y="1"/>
                    <a:pt x="183" y="92"/>
                    <a:pt x="122" y="183"/>
                  </a:cubicBezTo>
                  <a:cubicBezTo>
                    <a:pt x="61" y="305"/>
                    <a:pt x="0" y="487"/>
                    <a:pt x="61" y="609"/>
                  </a:cubicBezTo>
                  <a:cubicBezTo>
                    <a:pt x="61" y="609"/>
                    <a:pt x="88" y="622"/>
                    <a:pt x="115" y="622"/>
                  </a:cubicBezTo>
                  <a:cubicBezTo>
                    <a:pt x="129" y="622"/>
                    <a:pt x="142" y="619"/>
                    <a:pt x="152" y="609"/>
                  </a:cubicBezTo>
                  <a:cubicBezTo>
                    <a:pt x="183" y="517"/>
                    <a:pt x="183" y="396"/>
                    <a:pt x="213" y="335"/>
                  </a:cubicBezTo>
                  <a:cubicBezTo>
                    <a:pt x="244" y="213"/>
                    <a:pt x="304" y="92"/>
                    <a:pt x="426" y="62"/>
                  </a:cubicBezTo>
                  <a:cubicBezTo>
                    <a:pt x="456" y="62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97;p47"/>
            <p:cNvSpPr/>
            <p:nvPr/>
          </p:nvSpPr>
          <p:spPr>
            <a:xfrm>
              <a:off x="4953050" y="4532738"/>
              <a:ext cx="44725" cy="14675"/>
            </a:xfrm>
            <a:custGeom>
              <a:avLst/>
              <a:gdLst/>
              <a:ahLst/>
              <a:cxnLst/>
              <a:rect l="l" t="t" r="r" b="b"/>
              <a:pathLst>
                <a:path w="1789" h="587" extrusionOk="0">
                  <a:moveTo>
                    <a:pt x="529" y="0"/>
                  </a:moveTo>
                  <a:cubicBezTo>
                    <a:pt x="366" y="0"/>
                    <a:pt x="200" y="28"/>
                    <a:pt x="31" y="92"/>
                  </a:cubicBezTo>
                  <a:cubicBezTo>
                    <a:pt x="1" y="92"/>
                    <a:pt x="1" y="153"/>
                    <a:pt x="62" y="153"/>
                  </a:cubicBezTo>
                  <a:cubicBezTo>
                    <a:pt x="198" y="126"/>
                    <a:pt x="335" y="111"/>
                    <a:pt x="472" y="111"/>
                  </a:cubicBezTo>
                  <a:cubicBezTo>
                    <a:pt x="639" y="111"/>
                    <a:pt x="806" y="133"/>
                    <a:pt x="974" y="184"/>
                  </a:cubicBezTo>
                  <a:cubicBezTo>
                    <a:pt x="1217" y="275"/>
                    <a:pt x="1460" y="457"/>
                    <a:pt x="1703" y="579"/>
                  </a:cubicBezTo>
                  <a:cubicBezTo>
                    <a:pt x="1709" y="584"/>
                    <a:pt x="1715" y="587"/>
                    <a:pt x="1722" y="587"/>
                  </a:cubicBezTo>
                  <a:cubicBezTo>
                    <a:pt x="1753" y="587"/>
                    <a:pt x="1789" y="537"/>
                    <a:pt x="1764" y="488"/>
                  </a:cubicBezTo>
                  <a:cubicBezTo>
                    <a:pt x="1406" y="219"/>
                    <a:pt x="982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98;p47"/>
            <p:cNvSpPr/>
            <p:nvPr/>
          </p:nvSpPr>
          <p:spPr>
            <a:xfrm>
              <a:off x="4994100" y="4556313"/>
              <a:ext cx="20525" cy="34600"/>
            </a:xfrm>
            <a:custGeom>
              <a:avLst/>
              <a:gdLst/>
              <a:ahLst/>
              <a:cxnLst/>
              <a:rect l="l" t="t" r="r" b="b"/>
              <a:pathLst>
                <a:path w="821" h="1384" extrusionOk="0">
                  <a:moveTo>
                    <a:pt x="760" y="1"/>
                  </a:moveTo>
                  <a:cubicBezTo>
                    <a:pt x="213" y="213"/>
                    <a:pt x="0" y="821"/>
                    <a:pt x="122" y="1338"/>
                  </a:cubicBezTo>
                  <a:cubicBezTo>
                    <a:pt x="137" y="1368"/>
                    <a:pt x="160" y="1384"/>
                    <a:pt x="179" y="1384"/>
                  </a:cubicBezTo>
                  <a:cubicBezTo>
                    <a:pt x="198" y="1384"/>
                    <a:pt x="213" y="1368"/>
                    <a:pt x="213" y="1338"/>
                  </a:cubicBezTo>
                  <a:cubicBezTo>
                    <a:pt x="243" y="1125"/>
                    <a:pt x="213" y="882"/>
                    <a:pt x="274" y="669"/>
                  </a:cubicBezTo>
                  <a:cubicBezTo>
                    <a:pt x="335" y="426"/>
                    <a:pt x="547" y="183"/>
                    <a:pt x="791" y="61"/>
                  </a:cubicBezTo>
                  <a:cubicBezTo>
                    <a:pt x="821" y="61"/>
                    <a:pt x="791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99;p47"/>
            <p:cNvSpPr/>
            <p:nvPr/>
          </p:nvSpPr>
          <p:spPr>
            <a:xfrm>
              <a:off x="5000175" y="4565438"/>
              <a:ext cx="29650" cy="25600"/>
            </a:xfrm>
            <a:custGeom>
              <a:avLst/>
              <a:gdLst/>
              <a:ahLst/>
              <a:cxnLst/>
              <a:rect l="l" t="t" r="r" b="b"/>
              <a:pathLst>
                <a:path w="1186" h="1024" extrusionOk="0">
                  <a:moveTo>
                    <a:pt x="1125" y="0"/>
                  </a:moveTo>
                  <a:cubicBezTo>
                    <a:pt x="1130" y="0"/>
                    <a:pt x="1135" y="1"/>
                    <a:pt x="1140" y="2"/>
                  </a:cubicBezTo>
                  <a:lnTo>
                    <a:pt x="1140" y="2"/>
                  </a:lnTo>
                  <a:cubicBezTo>
                    <a:pt x="1145" y="2"/>
                    <a:pt x="1150" y="1"/>
                    <a:pt x="1156" y="0"/>
                  </a:cubicBezTo>
                  <a:close/>
                  <a:moveTo>
                    <a:pt x="1140" y="2"/>
                  </a:moveTo>
                  <a:lnTo>
                    <a:pt x="1140" y="2"/>
                  </a:lnTo>
                  <a:cubicBezTo>
                    <a:pt x="626" y="69"/>
                    <a:pt x="31" y="431"/>
                    <a:pt x="0" y="973"/>
                  </a:cubicBezTo>
                  <a:cubicBezTo>
                    <a:pt x="0" y="1009"/>
                    <a:pt x="21" y="1023"/>
                    <a:pt x="45" y="1023"/>
                  </a:cubicBezTo>
                  <a:cubicBezTo>
                    <a:pt x="61" y="1023"/>
                    <a:pt x="79" y="1016"/>
                    <a:pt x="92" y="1003"/>
                  </a:cubicBezTo>
                  <a:cubicBezTo>
                    <a:pt x="183" y="791"/>
                    <a:pt x="244" y="608"/>
                    <a:pt x="426" y="426"/>
                  </a:cubicBezTo>
                  <a:cubicBezTo>
                    <a:pt x="639" y="243"/>
                    <a:pt x="882" y="122"/>
                    <a:pt x="1125" y="91"/>
                  </a:cubicBezTo>
                  <a:cubicBezTo>
                    <a:pt x="1181" y="91"/>
                    <a:pt x="1185" y="16"/>
                    <a:pt x="114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00;p47"/>
            <p:cNvSpPr/>
            <p:nvPr/>
          </p:nvSpPr>
          <p:spPr>
            <a:xfrm>
              <a:off x="5003975" y="4578188"/>
              <a:ext cx="19675" cy="29075"/>
            </a:xfrm>
            <a:custGeom>
              <a:avLst/>
              <a:gdLst/>
              <a:ahLst/>
              <a:cxnLst/>
              <a:rect l="l" t="t" r="r" b="b"/>
              <a:pathLst>
                <a:path w="787" h="1163" extrusionOk="0">
                  <a:moveTo>
                    <a:pt x="723" y="1"/>
                  </a:moveTo>
                  <a:cubicBezTo>
                    <a:pt x="716" y="1"/>
                    <a:pt x="708" y="3"/>
                    <a:pt x="700" y="7"/>
                  </a:cubicBezTo>
                  <a:cubicBezTo>
                    <a:pt x="456" y="129"/>
                    <a:pt x="183" y="281"/>
                    <a:pt x="92" y="585"/>
                  </a:cubicBezTo>
                  <a:cubicBezTo>
                    <a:pt x="31" y="737"/>
                    <a:pt x="0" y="1071"/>
                    <a:pt x="213" y="1162"/>
                  </a:cubicBezTo>
                  <a:cubicBezTo>
                    <a:pt x="244" y="1162"/>
                    <a:pt x="274" y="1132"/>
                    <a:pt x="274" y="1101"/>
                  </a:cubicBezTo>
                  <a:cubicBezTo>
                    <a:pt x="0" y="645"/>
                    <a:pt x="365" y="311"/>
                    <a:pt x="760" y="98"/>
                  </a:cubicBezTo>
                  <a:cubicBezTo>
                    <a:pt x="787" y="72"/>
                    <a:pt x="768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01;p47"/>
            <p:cNvSpPr/>
            <p:nvPr/>
          </p:nvSpPr>
          <p:spPr>
            <a:xfrm>
              <a:off x="5010825" y="4591263"/>
              <a:ext cx="11400" cy="26175"/>
            </a:xfrm>
            <a:custGeom>
              <a:avLst/>
              <a:gdLst/>
              <a:ahLst/>
              <a:cxnLst/>
              <a:rect l="l" t="t" r="r" b="b"/>
              <a:pathLst>
                <a:path w="456" h="1047" extrusionOk="0">
                  <a:moveTo>
                    <a:pt x="426" y="1"/>
                  </a:moveTo>
                  <a:lnTo>
                    <a:pt x="426" y="31"/>
                  </a:lnTo>
                  <a:cubicBezTo>
                    <a:pt x="304" y="122"/>
                    <a:pt x="152" y="214"/>
                    <a:pt x="91" y="396"/>
                  </a:cubicBezTo>
                  <a:cubicBezTo>
                    <a:pt x="0" y="578"/>
                    <a:pt x="0" y="821"/>
                    <a:pt x="61" y="1034"/>
                  </a:cubicBezTo>
                  <a:cubicBezTo>
                    <a:pt x="61" y="1043"/>
                    <a:pt x="66" y="1047"/>
                    <a:pt x="73" y="1047"/>
                  </a:cubicBezTo>
                  <a:cubicBezTo>
                    <a:pt x="91" y="1047"/>
                    <a:pt x="122" y="1025"/>
                    <a:pt x="122" y="1004"/>
                  </a:cubicBezTo>
                  <a:cubicBezTo>
                    <a:pt x="122" y="609"/>
                    <a:pt x="122" y="305"/>
                    <a:pt x="456" y="31"/>
                  </a:cubicBezTo>
                  <a:cubicBezTo>
                    <a:pt x="456" y="3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02;p47"/>
            <p:cNvSpPr/>
            <p:nvPr/>
          </p:nvSpPr>
          <p:spPr>
            <a:xfrm>
              <a:off x="5016125" y="4595838"/>
              <a:ext cx="21300" cy="37500"/>
            </a:xfrm>
            <a:custGeom>
              <a:avLst/>
              <a:gdLst/>
              <a:ahLst/>
              <a:cxnLst/>
              <a:rect l="l" t="t" r="r" b="b"/>
              <a:pathLst>
                <a:path w="852" h="1500" extrusionOk="0">
                  <a:moveTo>
                    <a:pt x="578" y="0"/>
                  </a:moveTo>
                  <a:cubicBezTo>
                    <a:pt x="214" y="213"/>
                    <a:pt x="1" y="608"/>
                    <a:pt x="62" y="1003"/>
                  </a:cubicBezTo>
                  <a:cubicBezTo>
                    <a:pt x="108" y="1260"/>
                    <a:pt x="335" y="1499"/>
                    <a:pt x="589" y="1499"/>
                  </a:cubicBezTo>
                  <a:cubicBezTo>
                    <a:pt x="665" y="1499"/>
                    <a:pt x="744" y="1478"/>
                    <a:pt x="821" y="1429"/>
                  </a:cubicBezTo>
                  <a:cubicBezTo>
                    <a:pt x="852" y="1398"/>
                    <a:pt x="821" y="1368"/>
                    <a:pt x="791" y="1368"/>
                  </a:cubicBezTo>
                  <a:cubicBezTo>
                    <a:pt x="751" y="1374"/>
                    <a:pt x="712" y="1377"/>
                    <a:pt x="674" y="1377"/>
                  </a:cubicBezTo>
                  <a:cubicBezTo>
                    <a:pt x="349" y="1377"/>
                    <a:pt x="156" y="1145"/>
                    <a:pt x="183" y="790"/>
                  </a:cubicBezTo>
                  <a:cubicBezTo>
                    <a:pt x="214" y="517"/>
                    <a:pt x="366" y="243"/>
                    <a:pt x="609" y="91"/>
                  </a:cubicBezTo>
                  <a:cubicBezTo>
                    <a:pt x="639" y="61"/>
                    <a:pt x="609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03;p47"/>
            <p:cNvSpPr/>
            <p:nvPr/>
          </p:nvSpPr>
          <p:spPr>
            <a:xfrm>
              <a:off x="5034375" y="4611463"/>
              <a:ext cx="15975" cy="27800"/>
            </a:xfrm>
            <a:custGeom>
              <a:avLst/>
              <a:gdLst/>
              <a:ahLst/>
              <a:cxnLst/>
              <a:rect l="l" t="t" r="r" b="b"/>
              <a:pathLst>
                <a:path w="639" h="1112" extrusionOk="0">
                  <a:moveTo>
                    <a:pt x="275" y="1"/>
                  </a:moveTo>
                  <a:cubicBezTo>
                    <a:pt x="264" y="1"/>
                    <a:pt x="252" y="5"/>
                    <a:pt x="243" y="13"/>
                  </a:cubicBezTo>
                  <a:cubicBezTo>
                    <a:pt x="122" y="226"/>
                    <a:pt x="0" y="530"/>
                    <a:pt x="91" y="773"/>
                  </a:cubicBezTo>
                  <a:cubicBezTo>
                    <a:pt x="147" y="968"/>
                    <a:pt x="355" y="1112"/>
                    <a:pt x="553" y="1112"/>
                  </a:cubicBezTo>
                  <a:cubicBezTo>
                    <a:pt x="571" y="1112"/>
                    <a:pt x="590" y="1110"/>
                    <a:pt x="608" y="1108"/>
                  </a:cubicBezTo>
                  <a:cubicBezTo>
                    <a:pt x="608" y="1077"/>
                    <a:pt x="639" y="1047"/>
                    <a:pt x="608" y="1047"/>
                  </a:cubicBezTo>
                  <a:cubicBezTo>
                    <a:pt x="395" y="986"/>
                    <a:pt x="183" y="834"/>
                    <a:pt x="152" y="591"/>
                  </a:cubicBezTo>
                  <a:cubicBezTo>
                    <a:pt x="152" y="409"/>
                    <a:pt x="213" y="196"/>
                    <a:pt x="304" y="44"/>
                  </a:cubicBezTo>
                  <a:cubicBezTo>
                    <a:pt x="326" y="22"/>
                    <a:pt x="30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04;p47"/>
            <p:cNvSpPr/>
            <p:nvPr/>
          </p:nvSpPr>
          <p:spPr>
            <a:xfrm>
              <a:off x="5020700" y="4633513"/>
              <a:ext cx="17500" cy="37575"/>
            </a:xfrm>
            <a:custGeom>
              <a:avLst/>
              <a:gdLst/>
              <a:ahLst/>
              <a:cxnLst/>
              <a:rect l="l" t="t" r="r" b="b"/>
              <a:pathLst>
                <a:path w="700" h="1503" extrusionOk="0">
                  <a:moveTo>
                    <a:pt x="543" y="0"/>
                  </a:moveTo>
                  <a:cubicBezTo>
                    <a:pt x="535" y="0"/>
                    <a:pt x="526" y="4"/>
                    <a:pt x="517" y="13"/>
                  </a:cubicBezTo>
                  <a:lnTo>
                    <a:pt x="547" y="13"/>
                  </a:lnTo>
                  <a:cubicBezTo>
                    <a:pt x="304" y="378"/>
                    <a:pt x="0" y="1290"/>
                    <a:pt x="608" y="1502"/>
                  </a:cubicBezTo>
                  <a:cubicBezTo>
                    <a:pt x="669" y="1502"/>
                    <a:pt x="699" y="1472"/>
                    <a:pt x="669" y="1441"/>
                  </a:cubicBezTo>
                  <a:cubicBezTo>
                    <a:pt x="547" y="1259"/>
                    <a:pt x="426" y="1107"/>
                    <a:pt x="395" y="894"/>
                  </a:cubicBezTo>
                  <a:cubicBezTo>
                    <a:pt x="335" y="621"/>
                    <a:pt x="426" y="286"/>
                    <a:pt x="578" y="43"/>
                  </a:cubicBezTo>
                  <a:cubicBezTo>
                    <a:pt x="578" y="22"/>
                    <a:pt x="56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05;p47"/>
            <p:cNvSpPr/>
            <p:nvPr/>
          </p:nvSpPr>
          <p:spPr>
            <a:xfrm>
              <a:off x="5038175" y="4651688"/>
              <a:ext cx="9150" cy="23200"/>
            </a:xfrm>
            <a:custGeom>
              <a:avLst/>
              <a:gdLst/>
              <a:ahLst/>
              <a:cxnLst/>
              <a:rect l="l" t="t" r="r" b="b"/>
              <a:pathLst>
                <a:path w="366" h="928" extrusionOk="0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cubicBezTo>
                    <a:pt x="31" y="259"/>
                    <a:pt x="0" y="471"/>
                    <a:pt x="61" y="684"/>
                  </a:cubicBezTo>
                  <a:cubicBezTo>
                    <a:pt x="122" y="775"/>
                    <a:pt x="183" y="927"/>
                    <a:pt x="304" y="927"/>
                  </a:cubicBezTo>
                  <a:cubicBezTo>
                    <a:pt x="335" y="927"/>
                    <a:pt x="365" y="897"/>
                    <a:pt x="365" y="897"/>
                  </a:cubicBezTo>
                  <a:cubicBezTo>
                    <a:pt x="304" y="775"/>
                    <a:pt x="213" y="684"/>
                    <a:pt x="183" y="563"/>
                  </a:cubicBezTo>
                  <a:cubicBezTo>
                    <a:pt x="122" y="411"/>
                    <a:pt x="122" y="228"/>
                    <a:pt x="152" y="46"/>
                  </a:cubicBezTo>
                  <a:cubicBezTo>
                    <a:pt x="152" y="15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06;p47"/>
            <p:cNvSpPr/>
            <p:nvPr/>
          </p:nvSpPr>
          <p:spPr>
            <a:xfrm>
              <a:off x="5052600" y="4607988"/>
              <a:ext cx="22825" cy="38400"/>
            </a:xfrm>
            <a:custGeom>
              <a:avLst/>
              <a:gdLst/>
              <a:ahLst/>
              <a:cxnLst/>
              <a:rect l="l" t="t" r="r" b="b"/>
              <a:pathLst>
                <a:path w="913" h="1536" extrusionOk="0">
                  <a:moveTo>
                    <a:pt x="852" y="0"/>
                  </a:moveTo>
                  <a:cubicBezTo>
                    <a:pt x="305" y="304"/>
                    <a:pt x="1" y="882"/>
                    <a:pt x="122" y="1490"/>
                  </a:cubicBezTo>
                  <a:cubicBezTo>
                    <a:pt x="122" y="1520"/>
                    <a:pt x="145" y="1535"/>
                    <a:pt x="168" y="1535"/>
                  </a:cubicBezTo>
                  <a:cubicBezTo>
                    <a:pt x="191" y="1535"/>
                    <a:pt x="214" y="1520"/>
                    <a:pt x="214" y="1490"/>
                  </a:cubicBezTo>
                  <a:cubicBezTo>
                    <a:pt x="244" y="1186"/>
                    <a:pt x="214" y="912"/>
                    <a:pt x="366" y="608"/>
                  </a:cubicBezTo>
                  <a:cubicBezTo>
                    <a:pt x="487" y="396"/>
                    <a:pt x="700" y="213"/>
                    <a:pt x="913" y="31"/>
                  </a:cubicBezTo>
                  <a:cubicBezTo>
                    <a:pt x="913" y="3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07;p47"/>
            <p:cNvSpPr/>
            <p:nvPr/>
          </p:nvSpPr>
          <p:spPr>
            <a:xfrm>
              <a:off x="5063250" y="4615588"/>
              <a:ext cx="18900" cy="29475"/>
            </a:xfrm>
            <a:custGeom>
              <a:avLst/>
              <a:gdLst/>
              <a:ahLst/>
              <a:cxnLst/>
              <a:rect l="l" t="t" r="r" b="b"/>
              <a:pathLst>
                <a:path w="756" h="1179" extrusionOk="0">
                  <a:moveTo>
                    <a:pt x="669" y="0"/>
                  </a:moveTo>
                  <a:cubicBezTo>
                    <a:pt x="679" y="0"/>
                    <a:pt x="688" y="1"/>
                    <a:pt x="696" y="3"/>
                  </a:cubicBezTo>
                  <a:lnTo>
                    <a:pt x="696" y="3"/>
                  </a:lnTo>
                  <a:cubicBezTo>
                    <a:pt x="697" y="2"/>
                    <a:pt x="698" y="1"/>
                    <a:pt x="699" y="0"/>
                  </a:cubicBezTo>
                  <a:close/>
                  <a:moveTo>
                    <a:pt x="696" y="3"/>
                  </a:moveTo>
                  <a:cubicBezTo>
                    <a:pt x="363" y="247"/>
                    <a:pt x="1" y="731"/>
                    <a:pt x="92" y="1155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5"/>
                  </a:cubicBezTo>
                  <a:cubicBezTo>
                    <a:pt x="243" y="973"/>
                    <a:pt x="274" y="760"/>
                    <a:pt x="365" y="578"/>
                  </a:cubicBezTo>
                  <a:cubicBezTo>
                    <a:pt x="456" y="396"/>
                    <a:pt x="578" y="213"/>
                    <a:pt x="730" y="61"/>
                  </a:cubicBezTo>
                  <a:cubicBezTo>
                    <a:pt x="755" y="36"/>
                    <a:pt x="738" y="10"/>
                    <a:pt x="69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08;p47"/>
            <p:cNvSpPr/>
            <p:nvPr/>
          </p:nvSpPr>
          <p:spPr>
            <a:xfrm>
              <a:off x="5076175" y="4628513"/>
              <a:ext cx="12175" cy="20650"/>
            </a:xfrm>
            <a:custGeom>
              <a:avLst/>
              <a:gdLst/>
              <a:ahLst/>
              <a:cxnLst/>
              <a:rect l="l" t="t" r="r" b="b"/>
              <a:pathLst>
                <a:path w="487" h="826" extrusionOk="0">
                  <a:moveTo>
                    <a:pt x="456" y="0"/>
                  </a:moveTo>
                  <a:cubicBezTo>
                    <a:pt x="304" y="91"/>
                    <a:pt x="213" y="213"/>
                    <a:pt x="122" y="365"/>
                  </a:cubicBezTo>
                  <a:cubicBezTo>
                    <a:pt x="61" y="486"/>
                    <a:pt x="0" y="669"/>
                    <a:pt x="30" y="790"/>
                  </a:cubicBezTo>
                  <a:cubicBezTo>
                    <a:pt x="30" y="808"/>
                    <a:pt x="51" y="826"/>
                    <a:pt x="74" y="826"/>
                  </a:cubicBezTo>
                  <a:cubicBezTo>
                    <a:pt x="91" y="826"/>
                    <a:pt x="109" y="816"/>
                    <a:pt x="122" y="790"/>
                  </a:cubicBezTo>
                  <a:cubicBezTo>
                    <a:pt x="182" y="699"/>
                    <a:pt x="182" y="547"/>
                    <a:pt x="243" y="426"/>
                  </a:cubicBezTo>
                  <a:cubicBezTo>
                    <a:pt x="304" y="304"/>
                    <a:pt x="365" y="152"/>
                    <a:pt x="486" y="61"/>
                  </a:cubicBezTo>
                  <a:cubicBezTo>
                    <a:pt x="486" y="39"/>
                    <a:pt x="471" y="18"/>
                    <a:pt x="462" y="18"/>
                  </a:cubicBezTo>
                  <a:cubicBezTo>
                    <a:pt x="459" y="18"/>
                    <a:pt x="456" y="22"/>
                    <a:pt x="456" y="31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09;p47"/>
            <p:cNvSpPr/>
            <p:nvPr/>
          </p:nvSpPr>
          <p:spPr>
            <a:xfrm>
              <a:off x="5083775" y="4632913"/>
              <a:ext cx="20325" cy="34000"/>
            </a:xfrm>
            <a:custGeom>
              <a:avLst/>
              <a:gdLst/>
              <a:ahLst/>
              <a:cxnLst/>
              <a:rect l="l" t="t" r="r" b="b"/>
              <a:pathLst>
                <a:path w="813" h="1360" extrusionOk="0">
                  <a:moveTo>
                    <a:pt x="744" y="0"/>
                  </a:moveTo>
                  <a:cubicBezTo>
                    <a:pt x="739" y="0"/>
                    <a:pt x="734" y="2"/>
                    <a:pt x="730" y="6"/>
                  </a:cubicBezTo>
                  <a:cubicBezTo>
                    <a:pt x="243" y="250"/>
                    <a:pt x="0" y="797"/>
                    <a:pt x="61" y="1314"/>
                  </a:cubicBezTo>
                  <a:cubicBezTo>
                    <a:pt x="61" y="1344"/>
                    <a:pt x="84" y="1359"/>
                    <a:pt x="106" y="1359"/>
                  </a:cubicBezTo>
                  <a:cubicBezTo>
                    <a:pt x="129" y="1359"/>
                    <a:pt x="152" y="1344"/>
                    <a:pt x="152" y="1314"/>
                  </a:cubicBezTo>
                  <a:cubicBezTo>
                    <a:pt x="213" y="827"/>
                    <a:pt x="304" y="371"/>
                    <a:pt x="760" y="98"/>
                  </a:cubicBezTo>
                  <a:cubicBezTo>
                    <a:pt x="812" y="72"/>
                    <a:pt x="775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10;p47"/>
            <p:cNvSpPr/>
            <p:nvPr/>
          </p:nvSpPr>
          <p:spPr>
            <a:xfrm>
              <a:off x="5061875" y="4658013"/>
              <a:ext cx="36350" cy="63425"/>
            </a:xfrm>
            <a:custGeom>
              <a:avLst/>
              <a:gdLst/>
              <a:ahLst/>
              <a:cxnLst/>
              <a:rect l="l" t="t" r="r" b="b"/>
              <a:pathLst>
                <a:path w="1454" h="2537" extrusionOk="0">
                  <a:moveTo>
                    <a:pt x="1284" y="1"/>
                  </a:moveTo>
                  <a:cubicBezTo>
                    <a:pt x="1261" y="1"/>
                    <a:pt x="1241" y="18"/>
                    <a:pt x="1241" y="36"/>
                  </a:cubicBezTo>
                  <a:cubicBezTo>
                    <a:pt x="1241" y="553"/>
                    <a:pt x="1150" y="1009"/>
                    <a:pt x="906" y="1465"/>
                  </a:cubicBezTo>
                  <a:cubicBezTo>
                    <a:pt x="663" y="1860"/>
                    <a:pt x="298" y="2103"/>
                    <a:pt x="25" y="2437"/>
                  </a:cubicBezTo>
                  <a:cubicBezTo>
                    <a:pt x="0" y="2487"/>
                    <a:pt x="16" y="2536"/>
                    <a:pt x="56" y="2536"/>
                  </a:cubicBezTo>
                  <a:cubicBezTo>
                    <a:pt x="64" y="2536"/>
                    <a:pt x="75" y="2534"/>
                    <a:pt x="86" y="2528"/>
                  </a:cubicBezTo>
                  <a:cubicBezTo>
                    <a:pt x="937" y="2103"/>
                    <a:pt x="1454" y="948"/>
                    <a:pt x="1332" y="36"/>
                  </a:cubicBezTo>
                  <a:cubicBezTo>
                    <a:pt x="1319" y="10"/>
                    <a:pt x="1301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611;p47"/>
            <p:cNvSpPr/>
            <p:nvPr/>
          </p:nvSpPr>
          <p:spPr>
            <a:xfrm>
              <a:off x="5048075" y="4705713"/>
              <a:ext cx="46150" cy="35400"/>
            </a:xfrm>
            <a:custGeom>
              <a:avLst/>
              <a:gdLst/>
              <a:ahLst/>
              <a:cxnLst/>
              <a:rect l="l" t="t" r="r" b="b"/>
              <a:pathLst>
                <a:path w="1846" h="1416" extrusionOk="0">
                  <a:moveTo>
                    <a:pt x="1791" y="1"/>
                  </a:moveTo>
                  <a:cubicBezTo>
                    <a:pt x="1781" y="1"/>
                    <a:pt x="1771" y="4"/>
                    <a:pt x="1762" y="12"/>
                  </a:cubicBezTo>
                  <a:cubicBezTo>
                    <a:pt x="1367" y="712"/>
                    <a:pt x="820" y="1168"/>
                    <a:pt x="60" y="1289"/>
                  </a:cubicBezTo>
                  <a:cubicBezTo>
                    <a:pt x="6" y="1316"/>
                    <a:pt x="0" y="1416"/>
                    <a:pt x="42" y="1416"/>
                  </a:cubicBezTo>
                  <a:cubicBezTo>
                    <a:pt x="48" y="1416"/>
                    <a:pt x="54" y="1414"/>
                    <a:pt x="60" y="1411"/>
                  </a:cubicBezTo>
                  <a:cubicBezTo>
                    <a:pt x="881" y="1411"/>
                    <a:pt x="1489" y="742"/>
                    <a:pt x="1823" y="73"/>
                  </a:cubicBezTo>
                  <a:cubicBezTo>
                    <a:pt x="1845" y="29"/>
                    <a:pt x="1819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612;p47"/>
            <p:cNvSpPr/>
            <p:nvPr/>
          </p:nvSpPr>
          <p:spPr>
            <a:xfrm>
              <a:off x="5068575" y="4717088"/>
              <a:ext cx="29425" cy="25000"/>
            </a:xfrm>
            <a:custGeom>
              <a:avLst/>
              <a:gdLst/>
              <a:ahLst/>
              <a:cxnLst/>
              <a:rect l="l" t="t" r="r" b="b"/>
              <a:pathLst>
                <a:path w="1177" h="1000" extrusionOk="0">
                  <a:moveTo>
                    <a:pt x="1150" y="1"/>
                  </a:moveTo>
                  <a:cubicBezTo>
                    <a:pt x="1143" y="1"/>
                    <a:pt x="1134" y="5"/>
                    <a:pt x="1125" y="13"/>
                  </a:cubicBezTo>
                  <a:cubicBezTo>
                    <a:pt x="973" y="196"/>
                    <a:pt x="821" y="378"/>
                    <a:pt x="669" y="561"/>
                  </a:cubicBezTo>
                  <a:cubicBezTo>
                    <a:pt x="486" y="743"/>
                    <a:pt x="274" y="834"/>
                    <a:pt x="30" y="925"/>
                  </a:cubicBezTo>
                  <a:cubicBezTo>
                    <a:pt x="0" y="925"/>
                    <a:pt x="0" y="986"/>
                    <a:pt x="30" y="986"/>
                  </a:cubicBezTo>
                  <a:cubicBezTo>
                    <a:pt x="68" y="995"/>
                    <a:pt x="105" y="1000"/>
                    <a:pt x="141" y="1000"/>
                  </a:cubicBezTo>
                  <a:cubicBezTo>
                    <a:pt x="338" y="1000"/>
                    <a:pt x="510" y="871"/>
                    <a:pt x="638" y="743"/>
                  </a:cubicBezTo>
                  <a:cubicBezTo>
                    <a:pt x="882" y="530"/>
                    <a:pt x="1034" y="317"/>
                    <a:pt x="1155" y="44"/>
                  </a:cubicBezTo>
                  <a:cubicBezTo>
                    <a:pt x="1177" y="22"/>
                    <a:pt x="1168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613;p47"/>
            <p:cNvSpPr/>
            <p:nvPr/>
          </p:nvSpPr>
          <p:spPr>
            <a:xfrm>
              <a:off x="5076175" y="4730113"/>
              <a:ext cx="27225" cy="14325"/>
            </a:xfrm>
            <a:custGeom>
              <a:avLst/>
              <a:gdLst/>
              <a:ahLst/>
              <a:cxnLst/>
              <a:rect l="l" t="t" r="r" b="b"/>
              <a:pathLst>
                <a:path w="1089" h="573" extrusionOk="0">
                  <a:moveTo>
                    <a:pt x="1023" y="1"/>
                  </a:moveTo>
                  <a:cubicBezTo>
                    <a:pt x="1016" y="1"/>
                    <a:pt x="1009" y="3"/>
                    <a:pt x="1003" y="9"/>
                  </a:cubicBezTo>
                  <a:cubicBezTo>
                    <a:pt x="750" y="150"/>
                    <a:pt x="471" y="472"/>
                    <a:pt x="167" y="472"/>
                  </a:cubicBezTo>
                  <a:cubicBezTo>
                    <a:pt x="142" y="472"/>
                    <a:pt x="117" y="470"/>
                    <a:pt x="91" y="465"/>
                  </a:cubicBezTo>
                  <a:cubicBezTo>
                    <a:pt x="30" y="465"/>
                    <a:pt x="0" y="526"/>
                    <a:pt x="61" y="556"/>
                  </a:cubicBezTo>
                  <a:cubicBezTo>
                    <a:pt x="102" y="568"/>
                    <a:pt x="145" y="573"/>
                    <a:pt x="190" y="573"/>
                  </a:cubicBezTo>
                  <a:cubicBezTo>
                    <a:pt x="504" y="573"/>
                    <a:pt x="877" y="310"/>
                    <a:pt x="1064" y="70"/>
                  </a:cubicBezTo>
                  <a:cubicBezTo>
                    <a:pt x="1088" y="45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614;p47"/>
            <p:cNvSpPr/>
            <p:nvPr/>
          </p:nvSpPr>
          <p:spPr>
            <a:xfrm>
              <a:off x="5072650" y="4731638"/>
              <a:ext cx="43675" cy="21350"/>
            </a:xfrm>
            <a:custGeom>
              <a:avLst/>
              <a:gdLst/>
              <a:ahLst/>
              <a:cxnLst/>
              <a:rect l="l" t="t" r="r" b="b"/>
              <a:pathLst>
                <a:path w="1747" h="854" extrusionOk="0">
                  <a:moveTo>
                    <a:pt x="1680" y="1"/>
                  </a:moveTo>
                  <a:cubicBezTo>
                    <a:pt x="1673" y="1"/>
                    <a:pt x="1666" y="3"/>
                    <a:pt x="1661" y="9"/>
                  </a:cubicBezTo>
                  <a:cubicBezTo>
                    <a:pt x="1314" y="287"/>
                    <a:pt x="967" y="740"/>
                    <a:pt x="540" y="740"/>
                  </a:cubicBezTo>
                  <a:cubicBezTo>
                    <a:pt x="405" y="740"/>
                    <a:pt x="263" y="695"/>
                    <a:pt x="111" y="586"/>
                  </a:cubicBezTo>
                  <a:cubicBezTo>
                    <a:pt x="99" y="575"/>
                    <a:pt x="87" y="570"/>
                    <a:pt x="76" y="570"/>
                  </a:cubicBezTo>
                  <a:cubicBezTo>
                    <a:pt x="31" y="570"/>
                    <a:pt x="1" y="653"/>
                    <a:pt x="50" y="678"/>
                  </a:cubicBezTo>
                  <a:cubicBezTo>
                    <a:pt x="206" y="801"/>
                    <a:pt x="379" y="853"/>
                    <a:pt x="553" y="853"/>
                  </a:cubicBezTo>
                  <a:cubicBezTo>
                    <a:pt x="1020" y="853"/>
                    <a:pt x="1500" y="477"/>
                    <a:pt x="1722" y="100"/>
                  </a:cubicBezTo>
                  <a:cubicBezTo>
                    <a:pt x="1746" y="50"/>
                    <a:pt x="1710" y="1"/>
                    <a:pt x="1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615;p47"/>
            <p:cNvSpPr/>
            <p:nvPr/>
          </p:nvSpPr>
          <p:spPr>
            <a:xfrm>
              <a:off x="5086900" y="4750838"/>
              <a:ext cx="22725" cy="9600"/>
            </a:xfrm>
            <a:custGeom>
              <a:avLst/>
              <a:gdLst/>
              <a:ahLst/>
              <a:cxnLst/>
              <a:rect l="l" t="t" r="r" b="b"/>
              <a:pathLst>
                <a:path w="909" h="384" extrusionOk="0">
                  <a:moveTo>
                    <a:pt x="817" y="1"/>
                  </a:moveTo>
                  <a:cubicBezTo>
                    <a:pt x="696" y="62"/>
                    <a:pt x="605" y="122"/>
                    <a:pt x="483" y="153"/>
                  </a:cubicBezTo>
                  <a:cubicBezTo>
                    <a:pt x="361" y="214"/>
                    <a:pt x="209" y="244"/>
                    <a:pt x="57" y="244"/>
                  </a:cubicBezTo>
                  <a:cubicBezTo>
                    <a:pt x="53" y="240"/>
                    <a:pt x="49" y="238"/>
                    <a:pt x="45" y="238"/>
                  </a:cubicBezTo>
                  <a:cubicBezTo>
                    <a:pt x="20" y="238"/>
                    <a:pt x="1" y="309"/>
                    <a:pt x="27" y="335"/>
                  </a:cubicBezTo>
                  <a:cubicBezTo>
                    <a:pt x="110" y="368"/>
                    <a:pt x="195" y="383"/>
                    <a:pt x="280" y="383"/>
                  </a:cubicBezTo>
                  <a:cubicBezTo>
                    <a:pt x="505" y="383"/>
                    <a:pt x="723" y="277"/>
                    <a:pt x="878" y="122"/>
                  </a:cubicBezTo>
                  <a:cubicBezTo>
                    <a:pt x="908" y="62"/>
                    <a:pt x="878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616;p47"/>
            <p:cNvSpPr/>
            <p:nvPr/>
          </p:nvSpPr>
          <p:spPr>
            <a:xfrm>
              <a:off x="5091350" y="4706213"/>
              <a:ext cx="68125" cy="59900"/>
            </a:xfrm>
            <a:custGeom>
              <a:avLst/>
              <a:gdLst/>
              <a:ahLst/>
              <a:cxnLst/>
              <a:rect l="l" t="t" r="r" b="b"/>
              <a:pathLst>
                <a:path w="2725" h="2396" extrusionOk="0">
                  <a:moveTo>
                    <a:pt x="2628" y="0"/>
                  </a:moveTo>
                  <a:cubicBezTo>
                    <a:pt x="2597" y="0"/>
                    <a:pt x="2566" y="17"/>
                    <a:pt x="2554" y="53"/>
                  </a:cubicBezTo>
                  <a:cubicBezTo>
                    <a:pt x="2341" y="600"/>
                    <a:pt x="2068" y="1148"/>
                    <a:pt x="1642" y="1543"/>
                  </a:cubicBezTo>
                  <a:cubicBezTo>
                    <a:pt x="1156" y="1999"/>
                    <a:pt x="639" y="2120"/>
                    <a:pt x="62" y="2303"/>
                  </a:cubicBezTo>
                  <a:cubicBezTo>
                    <a:pt x="1" y="2333"/>
                    <a:pt x="1" y="2394"/>
                    <a:pt x="62" y="2394"/>
                  </a:cubicBezTo>
                  <a:cubicBezTo>
                    <a:pt x="90" y="2395"/>
                    <a:pt x="119" y="2396"/>
                    <a:pt x="148" y="2396"/>
                  </a:cubicBezTo>
                  <a:cubicBezTo>
                    <a:pt x="1358" y="2396"/>
                    <a:pt x="2409" y="1153"/>
                    <a:pt x="2706" y="114"/>
                  </a:cubicBezTo>
                  <a:cubicBezTo>
                    <a:pt x="2725" y="40"/>
                    <a:pt x="2676" y="0"/>
                    <a:pt x="2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617;p47"/>
            <p:cNvSpPr/>
            <p:nvPr/>
          </p:nvSpPr>
          <p:spPr>
            <a:xfrm>
              <a:off x="5123275" y="4687163"/>
              <a:ext cx="25875" cy="37100"/>
            </a:xfrm>
            <a:custGeom>
              <a:avLst/>
              <a:gdLst/>
              <a:ahLst/>
              <a:cxnLst/>
              <a:rect l="l" t="t" r="r" b="b"/>
              <a:pathLst>
                <a:path w="1035" h="1484" extrusionOk="0">
                  <a:moveTo>
                    <a:pt x="953" y="0"/>
                  </a:moveTo>
                  <a:cubicBezTo>
                    <a:pt x="924" y="0"/>
                    <a:pt x="895" y="17"/>
                    <a:pt x="882" y="55"/>
                  </a:cubicBezTo>
                  <a:cubicBezTo>
                    <a:pt x="700" y="572"/>
                    <a:pt x="457" y="1089"/>
                    <a:pt x="1" y="1454"/>
                  </a:cubicBezTo>
                  <a:cubicBezTo>
                    <a:pt x="1" y="1454"/>
                    <a:pt x="1" y="1484"/>
                    <a:pt x="31" y="1484"/>
                  </a:cubicBezTo>
                  <a:cubicBezTo>
                    <a:pt x="639" y="1271"/>
                    <a:pt x="852" y="633"/>
                    <a:pt x="1034" y="86"/>
                  </a:cubicBezTo>
                  <a:cubicBezTo>
                    <a:pt x="1034" y="33"/>
                    <a:pt x="99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618;p47"/>
            <p:cNvSpPr/>
            <p:nvPr/>
          </p:nvSpPr>
          <p:spPr>
            <a:xfrm>
              <a:off x="5118175" y="4673713"/>
              <a:ext cx="21075" cy="32650"/>
            </a:xfrm>
            <a:custGeom>
              <a:avLst/>
              <a:gdLst/>
              <a:ahLst/>
              <a:cxnLst/>
              <a:rect l="l" t="t" r="r" b="b"/>
              <a:pathLst>
                <a:path w="843" h="1306" extrusionOk="0">
                  <a:moveTo>
                    <a:pt x="797" y="1"/>
                  </a:moveTo>
                  <a:cubicBezTo>
                    <a:pt x="775" y="1"/>
                    <a:pt x="752" y="16"/>
                    <a:pt x="752" y="46"/>
                  </a:cubicBezTo>
                  <a:cubicBezTo>
                    <a:pt x="691" y="563"/>
                    <a:pt x="265" y="837"/>
                    <a:pt x="22" y="1262"/>
                  </a:cubicBezTo>
                  <a:cubicBezTo>
                    <a:pt x="1" y="1284"/>
                    <a:pt x="10" y="1305"/>
                    <a:pt x="27" y="1305"/>
                  </a:cubicBezTo>
                  <a:cubicBezTo>
                    <a:pt x="35" y="1305"/>
                    <a:pt x="44" y="1301"/>
                    <a:pt x="53" y="1292"/>
                  </a:cubicBezTo>
                  <a:cubicBezTo>
                    <a:pt x="509" y="1049"/>
                    <a:pt x="813" y="533"/>
                    <a:pt x="843" y="46"/>
                  </a:cubicBezTo>
                  <a:cubicBezTo>
                    <a:pt x="843" y="16"/>
                    <a:pt x="820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619;p47"/>
            <p:cNvSpPr/>
            <p:nvPr/>
          </p:nvSpPr>
          <p:spPr>
            <a:xfrm>
              <a:off x="5105175" y="4663338"/>
              <a:ext cx="19650" cy="30750"/>
            </a:xfrm>
            <a:custGeom>
              <a:avLst/>
              <a:gdLst/>
              <a:ahLst/>
              <a:cxnLst/>
              <a:rect l="l" t="t" r="r" b="b"/>
              <a:pathLst>
                <a:path w="786" h="1230" extrusionOk="0">
                  <a:moveTo>
                    <a:pt x="742" y="1"/>
                  </a:moveTo>
                  <a:cubicBezTo>
                    <a:pt x="725" y="1"/>
                    <a:pt x="707" y="10"/>
                    <a:pt x="694" y="36"/>
                  </a:cubicBezTo>
                  <a:cubicBezTo>
                    <a:pt x="542" y="431"/>
                    <a:pt x="269" y="765"/>
                    <a:pt x="25" y="1130"/>
                  </a:cubicBezTo>
                  <a:cubicBezTo>
                    <a:pt x="1" y="1180"/>
                    <a:pt x="37" y="1229"/>
                    <a:pt x="67" y="1229"/>
                  </a:cubicBezTo>
                  <a:cubicBezTo>
                    <a:pt x="74" y="1229"/>
                    <a:pt x="81" y="1227"/>
                    <a:pt x="86" y="1221"/>
                  </a:cubicBezTo>
                  <a:cubicBezTo>
                    <a:pt x="451" y="948"/>
                    <a:pt x="664" y="461"/>
                    <a:pt x="785" y="36"/>
                  </a:cubicBezTo>
                  <a:cubicBezTo>
                    <a:pt x="785" y="18"/>
                    <a:pt x="765" y="1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20;p47"/>
            <p:cNvSpPr/>
            <p:nvPr/>
          </p:nvSpPr>
          <p:spPr>
            <a:xfrm>
              <a:off x="5102000" y="4645863"/>
              <a:ext cx="11850" cy="25525"/>
            </a:xfrm>
            <a:custGeom>
              <a:avLst/>
              <a:gdLst/>
              <a:ahLst/>
              <a:cxnLst/>
              <a:rect l="l" t="t" r="r" b="b"/>
              <a:pathLst>
                <a:path w="474" h="1021" extrusionOk="0">
                  <a:moveTo>
                    <a:pt x="441" y="1"/>
                  </a:moveTo>
                  <a:cubicBezTo>
                    <a:pt x="427" y="1"/>
                    <a:pt x="409" y="10"/>
                    <a:pt x="396" y="36"/>
                  </a:cubicBezTo>
                  <a:cubicBezTo>
                    <a:pt x="335" y="218"/>
                    <a:pt x="274" y="400"/>
                    <a:pt x="183" y="583"/>
                  </a:cubicBezTo>
                  <a:cubicBezTo>
                    <a:pt x="122" y="704"/>
                    <a:pt x="1" y="826"/>
                    <a:pt x="1" y="978"/>
                  </a:cubicBezTo>
                  <a:cubicBezTo>
                    <a:pt x="1" y="999"/>
                    <a:pt x="16" y="1021"/>
                    <a:pt x="35" y="1021"/>
                  </a:cubicBezTo>
                  <a:cubicBezTo>
                    <a:pt x="43" y="1021"/>
                    <a:pt x="52" y="1017"/>
                    <a:pt x="61" y="1008"/>
                  </a:cubicBezTo>
                  <a:cubicBezTo>
                    <a:pt x="183" y="947"/>
                    <a:pt x="244" y="735"/>
                    <a:pt x="304" y="613"/>
                  </a:cubicBezTo>
                  <a:cubicBezTo>
                    <a:pt x="396" y="431"/>
                    <a:pt x="426" y="218"/>
                    <a:pt x="456" y="36"/>
                  </a:cubicBezTo>
                  <a:cubicBezTo>
                    <a:pt x="474" y="18"/>
                    <a:pt x="46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1;p47"/>
            <p:cNvSpPr/>
            <p:nvPr/>
          </p:nvSpPr>
          <p:spPr>
            <a:xfrm>
              <a:off x="4918875" y="4486188"/>
              <a:ext cx="58175" cy="84325"/>
            </a:xfrm>
            <a:custGeom>
              <a:avLst/>
              <a:gdLst/>
              <a:ahLst/>
              <a:cxnLst/>
              <a:rect l="l" t="t" r="r" b="b"/>
              <a:pathLst>
                <a:path w="2327" h="3373" extrusionOk="0">
                  <a:moveTo>
                    <a:pt x="490" y="1"/>
                  </a:moveTo>
                  <a:cubicBezTo>
                    <a:pt x="479" y="1"/>
                    <a:pt x="468" y="3"/>
                    <a:pt x="456" y="9"/>
                  </a:cubicBezTo>
                  <a:cubicBezTo>
                    <a:pt x="91" y="404"/>
                    <a:pt x="334" y="1012"/>
                    <a:pt x="517" y="1407"/>
                  </a:cubicBezTo>
                  <a:cubicBezTo>
                    <a:pt x="882" y="2137"/>
                    <a:pt x="1611" y="2775"/>
                    <a:pt x="2189" y="3353"/>
                  </a:cubicBezTo>
                  <a:cubicBezTo>
                    <a:pt x="2202" y="3366"/>
                    <a:pt x="2218" y="3372"/>
                    <a:pt x="2232" y="3372"/>
                  </a:cubicBezTo>
                  <a:cubicBezTo>
                    <a:pt x="2283" y="3372"/>
                    <a:pt x="2327" y="3302"/>
                    <a:pt x="2280" y="3231"/>
                  </a:cubicBezTo>
                  <a:cubicBezTo>
                    <a:pt x="1915" y="2806"/>
                    <a:pt x="1520" y="2410"/>
                    <a:pt x="1155" y="2015"/>
                  </a:cubicBezTo>
                  <a:cubicBezTo>
                    <a:pt x="821" y="1651"/>
                    <a:pt x="0" y="617"/>
                    <a:pt x="517" y="70"/>
                  </a:cubicBezTo>
                  <a:cubicBezTo>
                    <a:pt x="566" y="45"/>
                    <a:pt x="536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2;p47"/>
            <p:cNvSpPr/>
            <p:nvPr/>
          </p:nvSpPr>
          <p:spPr>
            <a:xfrm>
              <a:off x="4929500" y="4486013"/>
              <a:ext cx="70700" cy="33850"/>
            </a:xfrm>
            <a:custGeom>
              <a:avLst/>
              <a:gdLst/>
              <a:ahLst/>
              <a:cxnLst/>
              <a:rect l="l" t="t" r="r" b="b"/>
              <a:pathLst>
                <a:path w="2828" h="1354" extrusionOk="0">
                  <a:moveTo>
                    <a:pt x="212" y="1"/>
                  </a:moveTo>
                  <a:cubicBezTo>
                    <a:pt x="161" y="1"/>
                    <a:pt x="111" y="6"/>
                    <a:pt x="61" y="16"/>
                  </a:cubicBezTo>
                  <a:cubicBezTo>
                    <a:pt x="1" y="16"/>
                    <a:pt x="1" y="138"/>
                    <a:pt x="92" y="138"/>
                  </a:cubicBezTo>
                  <a:cubicBezTo>
                    <a:pt x="122" y="134"/>
                    <a:pt x="152" y="132"/>
                    <a:pt x="183" y="132"/>
                  </a:cubicBezTo>
                  <a:cubicBezTo>
                    <a:pt x="652" y="132"/>
                    <a:pt x="1212" y="546"/>
                    <a:pt x="1612" y="746"/>
                  </a:cubicBezTo>
                  <a:cubicBezTo>
                    <a:pt x="1976" y="958"/>
                    <a:pt x="2372" y="1202"/>
                    <a:pt x="2767" y="1354"/>
                  </a:cubicBezTo>
                  <a:cubicBezTo>
                    <a:pt x="2827" y="1354"/>
                    <a:pt x="2827" y="1293"/>
                    <a:pt x="2797" y="1293"/>
                  </a:cubicBezTo>
                  <a:cubicBezTo>
                    <a:pt x="2341" y="989"/>
                    <a:pt x="1824" y="715"/>
                    <a:pt x="1308" y="442"/>
                  </a:cubicBezTo>
                  <a:cubicBezTo>
                    <a:pt x="1012" y="281"/>
                    <a:pt x="59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23;p47"/>
            <p:cNvSpPr/>
            <p:nvPr/>
          </p:nvSpPr>
          <p:spPr>
            <a:xfrm>
              <a:off x="4995625" y="4516788"/>
              <a:ext cx="131325" cy="114975"/>
            </a:xfrm>
            <a:custGeom>
              <a:avLst/>
              <a:gdLst/>
              <a:ahLst/>
              <a:cxnLst/>
              <a:rect l="l" t="t" r="r" b="b"/>
              <a:pathLst>
                <a:path w="5253" h="4599" extrusionOk="0">
                  <a:moveTo>
                    <a:pt x="31" y="1"/>
                  </a:moveTo>
                  <a:cubicBezTo>
                    <a:pt x="31" y="1"/>
                    <a:pt x="0" y="1"/>
                    <a:pt x="31" y="31"/>
                  </a:cubicBezTo>
                  <a:cubicBezTo>
                    <a:pt x="1915" y="1308"/>
                    <a:pt x="3435" y="3071"/>
                    <a:pt x="5137" y="4591"/>
                  </a:cubicBezTo>
                  <a:cubicBezTo>
                    <a:pt x="5148" y="4596"/>
                    <a:pt x="5159" y="4599"/>
                    <a:pt x="5170" y="4599"/>
                  </a:cubicBezTo>
                  <a:cubicBezTo>
                    <a:pt x="5217" y="4599"/>
                    <a:pt x="5253" y="4549"/>
                    <a:pt x="5228" y="4500"/>
                  </a:cubicBezTo>
                  <a:cubicBezTo>
                    <a:pt x="3556" y="2919"/>
                    <a:pt x="1976" y="1247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624;p47"/>
            <p:cNvSpPr/>
            <p:nvPr/>
          </p:nvSpPr>
          <p:spPr>
            <a:xfrm>
              <a:off x="5147600" y="4738363"/>
              <a:ext cx="72650" cy="30600"/>
            </a:xfrm>
            <a:custGeom>
              <a:avLst/>
              <a:gdLst/>
              <a:ahLst/>
              <a:cxnLst/>
              <a:rect l="l" t="t" r="r" b="b"/>
              <a:pathLst>
                <a:path w="2906" h="1224" extrusionOk="0">
                  <a:moveTo>
                    <a:pt x="35" y="1"/>
                  </a:moveTo>
                  <a:cubicBezTo>
                    <a:pt x="15" y="1"/>
                    <a:pt x="0" y="22"/>
                    <a:pt x="0" y="44"/>
                  </a:cubicBezTo>
                  <a:cubicBezTo>
                    <a:pt x="213" y="591"/>
                    <a:pt x="943" y="956"/>
                    <a:pt x="1490" y="1108"/>
                  </a:cubicBezTo>
                  <a:cubicBezTo>
                    <a:pt x="1682" y="1163"/>
                    <a:pt x="1949" y="1224"/>
                    <a:pt x="2200" y="1224"/>
                  </a:cubicBezTo>
                  <a:cubicBezTo>
                    <a:pt x="2505" y="1224"/>
                    <a:pt x="2788" y="1134"/>
                    <a:pt x="2888" y="834"/>
                  </a:cubicBezTo>
                  <a:cubicBezTo>
                    <a:pt x="2906" y="781"/>
                    <a:pt x="2872" y="749"/>
                    <a:pt x="2829" y="749"/>
                  </a:cubicBezTo>
                  <a:cubicBezTo>
                    <a:pt x="2797" y="749"/>
                    <a:pt x="2761" y="766"/>
                    <a:pt x="2736" y="804"/>
                  </a:cubicBezTo>
                  <a:cubicBezTo>
                    <a:pt x="2661" y="1004"/>
                    <a:pt x="2446" y="1070"/>
                    <a:pt x="2196" y="1070"/>
                  </a:cubicBezTo>
                  <a:cubicBezTo>
                    <a:pt x="1840" y="1070"/>
                    <a:pt x="1413" y="936"/>
                    <a:pt x="1216" y="865"/>
                  </a:cubicBezTo>
                  <a:cubicBezTo>
                    <a:pt x="821" y="682"/>
                    <a:pt x="243" y="409"/>
                    <a:pt x="61" y="13"/>
                  </a:cubicBezTo>
                  <a:cubicBezTo>
                    <a:pt x="52" y="5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25;p47"/>
            <p:cNvSpPr/>
            <p:nvPr/>
          </p:nvSpPr>
          <p:spPr>
            <a:xfrm>
              <a:off x="5133600" y="4643838"/>
              <a:ext cx="88000" cy="114575"/>
            </a:xfrm>
            <a:custGeom>
              <a:avLst/>
              <a:gdLst/>
              <a:ahLst/>
              <a:cxnLst/>
              <a:rect l="l" t="t" r="r" b="b"/>
              <a:pathLst>
                <a:path w="3520" h="4583" extrusionOk="0">
                  <a:moveTo>
                    <a:pt x="67" y="0"/>
                  </a:moveTo>
                  <a:cubicBezTo>
                    <a:pt x="34" y="0"/>
                    <a:pt x="1" y="43"/>
                    <a:pt x="44" y="86"/>
                  </a:cubicBezTo>
                  <a:cubicBezTo>
                    <a:pt x="743" y="1028"/>
                    <a:pt x="1594" y="1910"/>
                    <a:pt x="2202" y="2883"/>
                  </a:cubicBezTo>
                  <a:cubicBezTo>
                    <a:pt x="2566" y="3430"/>
                    <a:pt x="2901" y="4038"/>
                    <a:pt x="3326" y="4554"/>
                  </a:cubicBezTo>
                  <a:cubicBezTo>
                    <a:pt x="3339" y="4574"/>
                    <a:pt x="3357" y="4582"/>
                    <a:pt x="3375" y="4582"/>
                  </a:cubicBezTo>
                  <a:cubicBezTo>
                    <a:pt x="3442" y="4582"/>
                    <a:pt x="3519" y="4474"/>
                    <a:pt x="3448" y="4402"/>
                  </a:cubicBezTo>
                  <a:cubicBezTo>
                    <a:pt x="3235" y="4129"/>
                    <a:pt x="3113" y="3794"/>
                    <a:pt x="2931" y="3491"/>
                  </a:cubicBezTo>
                  <a:cubicBezTo>
                    <a:pt x="2718" y="3126"/>
                    <a:pt x="2414" y="2761"/>
                    <a:pt x="2141" y="2427"/>
                  </a:cubicBezTo>
                  <a:cubicBezTo>
                    <a:pt x="1533" y="1576"/>
                    <a:pt x="803" y="785"/>
                    <a:pt x="104" y="25"/>
                  </a:cubicBezTo>
                  <a:cubicBezTo>
                    <a:pt x="95" y="8"/>
                    <a:pt x="81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26;p47"/>
            <p:cNvSpPr/>
            <p:nvPr/>
          </p:nvSpPr>
          <p:spPr>
            <a:xfrm>
              <a:off x="5016125" y="4487063"/>
              <a:ext cx="89700" cy="42125"/>
            </a:xfrm>
            <a:custGeom>
              <a:avLst/>
              <a:gdLst/>
              <a:ahLst/>
              <a:cxnLst/>
              <a:rect l="l" t="t" r="r" b="b"/>
              <a:pathLst>
                <a:path w="3588" h="1685" extrusionOk="0">
                  <a:moveTo>
                    <a:pt x="2970" y="0"/>
                  </a:moveTo>
                  <a:cubicBezTo>
                    <a:pt x="2680" y="0"/>
                    <a:pt x="2389" y="102"/>
                    <a:pt x="2098" y="248"/>
                  </a:cubicBezTo>
                  <a:cubicBezTo>
                    <a:pt x="1369" y="612"/>
                    <a:pt x="609" y="1068"/>
                    <a:pt x="1" y="1646"/>
                  </a:cubicBezTo>
                  <a:cubicBezTo>
                    <a:pt x="1" y="1646"/>
                    <a:pt x="20" y="1685"/>
                    <a:pt x="44" y="1685"/>
                  </a:cubicBezTo>
                  <a:cubicBezTo>
                    <a:pt x="49" y="1685"/>
                    <a:pt x="56" y="1682"/>
                    <a:pt x="62" y="1676"/>
                  </a:cubicBezTo>
                  <a:cubicBezTo>
                    <a:pt x="760" y="1211"/>
                    <a:pt x="2031" y="107"/>
                    <a:pt x="3031" y="107"/>
                  </a:cubicBezTo>
                  <a:cubicBezTo>
                    <a:pt x="3206" y="107"/>
                    <a:pt x="3373" y="140"/>
                    <a:pt x="3527" y="217"/>
                  </a:cubicBezTo>
                  <a:cubicBezTo>
                    <a:pt x="3557" y="217"/>
                    <a:pt x="3587" y="187"/>
                    <a:pt x="3557" y="157"/>
                  </a:cubicBezTo>
                  <a:cubicBezTo>
                    <a:pt x="3362" y="47"/>
                    <a:pt x="3166" y="0"/>
                    <a:pt x="2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27;p47"/>
            <p:cNvSpPr/>
            <p:nvPr/>
          </p:nvSpPr>
          <p:spPr>
            <a:xfrm>
              <a:off x="5102300" y="4490063"/>
              <a:ext cx="126625" cy="195975"/>
            </a:xfrm>
            <a:custGeom>
              <a:avLst/>
              <a:gdLst/>
              <a:ahLst/>
              <a:cxnLst/>
              <a:rect l="l" t="t" r="r" b="b"/>
              <a:pathLst>
                <a:path w="5065" h="7839" extrusionOk="0">
                  <a:moveTo>
                    <a:pt x="105" y="0"/>
                  </a:moveTo>
                  <a:cubicBezTo>
                    <a:pt x="36" y="0"/>
                    <a:pt x="1" y="75"/>
                    <a:pt x="80" y="128"/>
                  </a:cubicBezTo>
                  <a:cubicBezTo>
                    <a:pt x="1569" y="948"/>
                    <a:pt x="2724" y="2164"/>
                    <a:pt x="3727" y="3532"/>
                  </a:cubicBezTo>
                  <a:cubicBezTo>
                    <a:pt x="4913" y="5173"/>
                    <a:pt x="3910" y="6420"/>
                    <a:pt x="2906" y="7757"/>
                  </a:cubicBezTo>
                  <a:cubicBezTo>
                    <a:pt x="2860" y="7780"/>
                    <a:pt x="2902" y="7838"/>
                    <a:pt x="2951" y="7838"/>
                  </a:cubicBezTo>
                  <a:cubicBezTo>
                    <a:pt x="2967" y="7838"/>
                    <a:pt x="2983" y="7832"/>
                    <a:pt x="2998" y="7818"/>
                  </a:cubicBezTo>
                  <a:cubicBezTo>
                    <a:pt x="3788" y="6906"/>
                    <a:pt x="5065" y="5720"/>
                    <a:pt x="4457" y="4413"/>
                  </a:cubicBezTo>
                  <a:cubicBezTo>
                    <a:pt x="3666" y="2620"/>
                    <a:pt x="1812" y="918"/>
                    <a:pt x="140" y="6"/>
                  </a:cubicBezTo>
                  <a:cubicBezTo>
                    <a:pt x="128" y="2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628;p47"/>
            <p:cNvSpPr/>
            <p:nvPr/>
          </p:nvSpPr>
          <p:spPr>
            <a:xfrm>
              <a:off x="4995625" y="4547188"/>
              <a:ext cx="2300" cy="23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cubicBezTo>
                    <a:pt x="31" y="1"/>
                    <a:pt x="31" y="31"/>
                    <a:pt x="0" y="31"/>
                  </a:cubicBezTo>
                  <a:cubicBezTo>
                    <a:pt x="0" y="62"/>
                    <a:pt x="0" y="62"/>
                    <a:pt x="31" y="62"/>
                  </a:cubicBezTo>
                  <a:cubicBezTo>
                    <a:pt x="31" y="62"/>
                    <a:pt x="31" y="92"/>
                    <a:pt x="31" y="92"/>
                  </a:cubicBezTo>
                  <a:lnTo>
                    <a:pt x="91" y="92"/>
                  </a:lnTo>
                  <a:cubicBezTo>
                    <a:pt x="91" y="92"/>
                    <a:pt x="91" y="62"/>
                    <a:pt x="91" y="31"/>
                  </a:cubicBezTo>
                  <a:cubicBezTo>
                    <a:pt x="91" y="31"/>
                    <a:pt x="91" y="3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29;p47"/>
            <p:cNvSpPr/>
            <p:nvPr/>
          </p:nvSpPr>
          <p:spPr>
            <a:xfrm>
              <a:off x="5015725" y="4813838"/>
              <a:ext cx="80225" cy="330375"/>
            </a:xfrm>
            <a:custGeom>
              <a:avLst/>
              <a:gdLst/>
              <a:ahLst/>
              <a:cxnLst/>
              <a:rect l="l" t="t" r="r" b="b"/>
              <a:pathLst>
                <a:path w="3209" h="13215" extrusionOk="0">
                  <a:moveTo>
                    <a:pt x="2835" y="1"/>
                  </a:moveTo>
                  <a:cubicBezTo>
                    <a:pt x="1488" y="1"/>
                    <a:pt x="1189" y="1674"/>
                    <a:pt x="1020" y="2800"/>
                  </a:cubicBezTo>
                  <a:cubicBezTo>
                    <a:pt x="503" y="6144"/>
                    <a:pt x="260" y="9791"/>
                    <a:pt x="625" y="13135"/>
                  </a:cubicBezTo>
                  <a:cubicBezTo>
                    <a:pt x="641" y="13183"/>
                    <a:pt x="683" y="13215"/>
                    <a:pt x="719" y="13215"/>
                  </a:cubicBezTo>
                  <a:cubicBezTo>
                    <a:pt x="750" y="13215"/>
                    <a:pt x="777" y="13191"/>
                    <a:pt x="777" y="13135"/>
                  </a:cubicBezTo>
                  <a:cubicBezTo>
                    <a:pt x="747" y="11177"/>
                    <a:pt x="1" y="92"/>
                    <a:pt x="3060" y="92"/>
                  </a:cubicBezTo>
                  <a:cubicBezTo>
                    <a:pt x="3089" y="92"/>
                    <a:pt x="3118" y="93"/>
                    <a:pt x="3148" y="95"/>
                  </a:cubicBezTo>
                  <a:cubicBezTo>
                    <a:pt x="3178" y="95"/>
                    <a:pt x="3208" y="34"/>
                    <a:pt x="3178" y="34"/>
                  </a:cubicBezTo>
                  <a:cubicBezTo>
                    <a:pt x="3057" y="12"/>
                    <a:pt x="2942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30;p47"/>
            <p:cNvSpPr/>
            <p:nvPr/>
          </p:nvSpPr>
          <p:spPr>
            <a:xfrm>
              <a:off x="4898725" y="5143838"/>
              <a:ext cx="134675" cy="181550"/>
            </a:xfrm>
            <a:custGeom>
              <a:avLst/>
              <a:gdLst/>
              <a:ahLst/>
              <a:cxnLst/>
              <a:rect l="l" t="t" r="r" b="b"/>
              <a:pathLst>
                <a:path w="5387" h="7262" extrusionOk="0">
                  <a:moveTo>
                    <a:pt x="5312" y="1"/>
                  </a:moveTo>
                  <a:cubicBezTo>
                    <a:pt x="5297" y="1"/>
                    <a:pt x="5283" y="8"/>
                    <a:pt x="5274" y="26"/>
                  </a:cubicBezTo>
                  <a:cubicBezTo>
                    <a:pt x="3724" y="2518"/>
                    <a:pt x="2022" y="4919"/>
                    <a:pt x="46" y="7108"/>
                  </a:cubicBezTo>
                  <a:cubicBezTo>
                    <a:pt x="1" y="7176"/>
                    <a:pt x="58" y="7262"/>
                    <a:pt x="115" y="7262"/>
                  </a:cubicBezTo>
                  <a:cubicBezTo>
                    <a:pt x="134" y="7262"/>
                    <a:pt x="153" y="7252"/>
                    <a:pt x="168" y="7229"/>
                  </a:cubicBezTo>
                  <a:cubicBezTo>
                    <a:pt x="2083" y="4980"/>
                    <a:pt x="3876" y="2640"/>
                    <a:pt x="5366" y="87"/>
                  </a:cubicBezTo>
                  <a:cubicBezTo>
                    <a:pt x="5387" y="44"/>
                    <a:pt x="5348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31;p47"/>
            <p:cNvSpPr/>
            <p:nvPr/>
          </p:nvSpPr>
          <p:spPr>
            <a:xfrm>
              <a:off x="4906225" y="5359438"/>
              <a:ext cx="29100" cy="61275"/>
            </a:xfrm>
            <a:custGeom>
              <a:avLst/>
              <a:gdLst/>
              <a:ahLst/>
              <a:cxnLst/>
              <a:rect l="l" t="t" r="r" b="b"/>
              <a:pathLst>
                <a:path w="1164" h="2451" extrusionOk="0">
                  <a:moveTo>
                    <a:pt x="1105" y="1"/>
                  </a:moveTo>
                  <a:cubicBezTo>
                    <a:pt x="1085" y="1"/>
                    <a:pt x="1065" y="11"/>
                    <a:pt x="1053" y="34"/>
                  </a:cubicBezTo>
                  <a:cubicBezTo>
                    <a:pt x="840" y="399"/>
                    <a:pt x="810" y="824"/>
                    <a:pt x="628" y="1219"/>
                  </a:cubicBezTo>
                  <a:cubicBezTo>
                    <a:pt x="445" y="1615"/>
                    <a:pt x="233" y="1979"/>
                    <a:pt x="20" y="2344"/>
                  </a:cubicBezTo>
                  <a:cubicBezTo>
                    <a:pt x="0" y="2404"/>
                    <a:pt x="45" y="2450"/>
                    <a:pt x="87" y="2450"/>
                  </a:cubicBezTo>
                  <a:cubicBezTo>
                    <a:pt x="109" y="2450"/>
                    <a:pt x="131" y="2437"/>
                    <a:pt x="141" y="2405"/>
                  </a:cubicBezTo>
                  <a:lnTo>
                    <a:pt x="172" y="2405"/>
                  </a:lnTo>
                  <a:cubicBezTo>
                    <a:pt x="385" y="2040"/>
                    <a:pt x="628" y="1645"/>
                    <a:pt x="810" y="1250"/>
                  </a:cubicBezTo>
                  <a:cubicBezTo>
                    <a:pt x="962" y="855"/>
                    <a:pt x="1053" y="460"/>
                    <a:pt x="1144" y="64"/>
                  </a:cubicBezTo>
                  <a:cubicBezTo>
                    <a:pt x="1163" y="27"/>
                    <a:pt x="1136" y="1"/>
                    <a:pt x="1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32;p47"/>
            <p:cNvSpPr/>
            <p:nvPr/>
          </p:nvSpPr>
          <p:spPr>
            <a:xfrm>
              <a:off x="5101250" y="4817713"/>
              <a:ext cx="48650" cy="320700"/>
            </a:xfrm>
            <a:custGeom>
              <a:avLst/>
              <a:gdLst/>
              <a:ahLst/>
              <a:cxnLst/>
              <a:rect l="l" t="t" r="r" b="b"/>
              <a:pathLst>
                <a:path w="1946" h="12828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31" y="31"/>
                  </a:lnTo>
                  <a:cubicBezTo>
                    <a:pt x="1945" y="882"/>
                    <a:pt x="1094" y="5168"/>
                    <a:pt x="912" y="6900"/>
                  </a:cubicBezTo>
                  <a:cubicBezTo>
                    <a:pt x="699" y="8846"/>
                    <a:pt x="638" y="10791"/>
                    <a:pt x="426" y="12736"/>
                  </a:cubicBezTo>
                  <a:cubicBezTo>
                    <a:pt x="426" y="12797"/>
                    <a:pt x="464" y="12828"/>
                    <a:pt x="502" y="12828"/>
                  </a:cubicBezTo>
                  <a:cubicBezTo>
                    <a:pt x="540" y="12828"/>
                    <a:pt x="578" y="12797"/>
                    <a:pt x="578" y="12736"/>
                  </a:cubicBezTo>
                  <a:cubicBezTo>
                    <a:pt x="882" y="9910"/>
                    <a:pt x="1186" y="7022"/>
                    <a:pt x="1307" y="4165"/>
                  </a:cubicBezTo>
                  <a:cubicBezTo>
                    <a:pt x="1368" y="2675"/>
                    <a:pt x="1733" y="548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633;p47"/>
            <p:cNvSpPr/>
            <p:nvPr/>
          </p:nvSpPr>
          <p:spPr>
            <a:xfrm>
              <a:off x="5090600" y="5127763"/>
              <a:ext cx="37250" cy="63075"/>
            </a:xfrm>
            <a:custGeom>
              <a:avLst/>
              <a:gdLst/>
              <a:ahLst/>
              <a:cxnLst/>
              <a:rect l="l" t="t" r="r" b="b"/>
              <a:pathLst>
                <a:path w="1490" h="2523" extrusionOk="0">
                  <a:moveTo>
                    <a:pt x="578" y="0"/>
                  </a:moveTo>
                  <a:cubicBezTo>
                    <a:pt x="548" y="0"/>
                    <a:pt x="517" y="30"/>
                    <a:pt x="548" y="61"/>
                  </a:cubicBezTo>
                  <a:cubicBezTo>
                    <a:pt x="943" y="365"/>
                    <a:pt x="1034" y="881"/>
                    <a:pt x="973" y="1368"/>
                  </a:cubicBezTo>
                  <a:cubicBezTo>
                    <a:pt x="882" y="1915"/>
                    <a:pt x="517" y="2188"/>
                    <a:pt x="61" y="2432"/>
                  </a:cubicBezTo>
                  <a:cubicBezTo>
                    <a:pt x="1" y="2462"/>
                    <a:pt x="61" y="2523"/>
                    <a:pt x="92" y="2523"/>
                  </a:cubicBezTo>
                  <a:cubicBezTo>
                    <a:pt x="1216" y="2340"/>
                    <a:pt x="1490" y="608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634;p47"/>
            <p:cNvSpPr/>
            <p:nvPr/>
          </p:nvSpPr>
          <p:spPr>
            <a:xfrm>
              <a:off x="4931400" y="5188463"/>
              <a:ext cx="168050" cy="179025"/>
            </a:xfrm>
            <a:custGeom>
              <a:avLst/>
              <a:gdLst/>
              <a:ahLst/>
              <a:cxnLst/>
              <a:rect l="l" t="t" r="r" b="b"/>
              <a:pathLst>
                <a:path w="6722" h="7161" extrusionOk="0">
                  <a:moveTo>
                    <a:pt x="6663" y="1"/>
                  </a:moveTo>
                  <a:cubicBezTo>
                    <a:pt x="6644" y="1"/>
                    <a:pt x="6623" y="11"/>
                    <a:pt x="6612" y="34"/>
                  </a:cubicBezTo>
                  <a:cubicBezTo>
                    <a:pt x="4758" y="2526"/>
                    <a:pt x="2630" y="5171"/>
                    <a:pt x="77" y="6995"/>
                  </a:cubicBezTo>
                  <a:cubicBezTo>
                    <a:pt x="0" y="7046"/>
                    <a:pt x="52" y="7161"/>
                    <a:pt x="124" y="7161"/>
                  </a:cubicBezTo>
                  <a:cubicBezTo>
                    <a:pt x="138" y="7161"/>
                    <a:pt x="153" y="7156"/>
                    <a:pt x="168" y="7147"/>
                  </a:cubicBezTo>
                  <a:cubicBezTo>
                    <a:pt x="2630" y="5262"/>
                    <a:pt x="5062" y="2709"/>
                    <a:pt x="6703" y="64"/>
                  </a:cubicBezTo>
                  <a:cubicBezTo>
                    <a:pt x="6722" y="27"/>
                    <a:pt x="6694" y="1"/>
                    <a:pt x="6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635;p47"/>
            <p:cNvSpPr/>
            <p:nvPr/>
          </p:nvSpPr>
          <p:spPr>
            <a:xfrm>
              <a:off x="4840850" y="4824663"/>
              <a:ext cx="156075" cy="357425"/>
            </a:xfrm>
            <a:custGeom>
              <a:avLst/>
              <a:gdLst/>
              <a:ahLst/>
              <a:cxnLst/>
              <a:rect l="l" t="t" r="r" b="b"/>
              <a:pathLst>
                <a:path w="6243" h="14297" extrusionOk="0">
                  <a:moveTo>
                    <a:pt x="6171" y="1"/>
                  </a:moveTo>
                  <a:cubicBezTo>
                    <a:pt x="6155" y="1"/>
                    <a:pt x="6140" y="8"/>
                    <a:pt x="6130" y="27"/>
                  </a:cubicBezTo>
                  <a:cubicBezTo>
                    <a:pt x="4702" y="2002"/>
                    <a:pt x="2574" y="2884"/>
                    <a:pt x="2088" y="5467"/>
                  </a:cubicBezTo>
                  <a:cubicBezTo>
                    <a:pt x="1875" y="6714"/>
                    <a:pt x="1936" y="7990"/>
                    <a:pt x="1723" y="9206"/>
                  </a:cubicBezTo>
                  <a:cubicBezTo>
                    <a:pt x="1389" y="10969"/>
                    <a:pt x="811" y="12610"/>
                    <a:pt x="21" y="14191"/>
                  </a:cubicBezTo>
                  <a:cubicBezTo>
                    <a:pt x="1" y="14250"/>
                    <a:pt x="46" y="14297"/>
                    <a:pt x="88" y="14297"/>
                  </a:cubicBezTo>
                  <a:cubicBezTo>
                    <a:pt x="110" y="14297"/>
                    <a:pt x="132" y="14283"/>
                    <a:pt x="142" y="14252"/>
                  </a:cubicBezTo>
                  <a:cubicBezTo>
                    <a:pt x="1267" y="12063"/>
                    <a:pt x="1936" y="9723"/>
                    <a:pt x="2148" y="7261"/>
                  </a:cubicBezTo>
                  <a:cubicBezTo>
                    <a:pt x="2300" y="5407"/>
                    <a:pt x="2544" y="3856"/>
                    <a:pt x="3942" y="2458"/>
                  </a:cubicBezTo>
                  <a:cubicBezTo>
                    <a:pt x="4732" y="1668"/>
                    <a:pt x="5614" y="1060"/>
                    <a:pt x="6222" y="57"/>
                  </a:cubicBezTo>
                  <a:cubicBezTo>
                    <a:pt x="6242" y="36"/>
                    <a:pt x="6206" y="1"/>
                    <a:pt x="6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636;p47"/>
            <p:cNvSpPr/>
            <p:nvPr/>
          </p:nvSpPr>
          <p:spPr>
            <a:xfrm>
              <a:off x="4953825" y="4807838"/>
              <a:ext cx="140600" cy="64625"/>
            </a:xfrm>
            <a:custGeom>
              <a:avLst/>
              <a:gdLst/>
              <a:ahLst/>
              <a:cxnLst/>
              <a:rect l="l" t="t" r="r" b="b"/>
              <a:pathLst>
                <a:path w="5624" h="2585" extrusionOk="0">
                  <a:moveTo>
                    <a:pt x="5532" y="0"/>
                  </a:moveTo>
                  <a:cubicBezTo>
                    <a:pt x="4681" y="0"/>
                    <a:pt x="3891" y="183"/>
                    <a:pt x="3192" y="669"/>
                  </a:cubicBezTo>
                  <a:cubicBezTo>
                    <a:pt x="2158" y="1338"/>
                    <a:pt x="1399" y="2311"/>
                    <a:pt x="92" y="2463"/>
                  </a:cubicBezTo>
                  <a:cubicBezTo>
                    <a:pt x="0" y="2463"/>
                    <a:pt x="0" y="2584"/>
                    <a:pt x="92" y="2584"/>
                  </a:cubicBezTo>
                  <a:cubicBezTo>
                    <a:pt x="791" y="2554"/>
                    <a:pt x="1338" y="2280"/>
                    <a:pt x="1915" y="1885"/>
                  </a:cubicBezTo>
                  <a:cubicBezTo>
                    <a:pt x="3101" y="1004"/>
                    <a:pt x="3982" y="213"/>
                    <a:pt x="5532" y="152"/>
                  </a:cubicBezTo>
                  <a:cubicBezTo>
                    <a:pt x="5624" y="152"/>
                    <a:pt x="5624" y="0"/>
                    <a:pt x="5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637;p47"/>
            <p:cNvSpPr/>
            <p:nvPr/>
          </p:nvSpPr>
          <p:spPr>
            <a:xfrm>
              <a:off x="4835575" y="5179013"/>
              <a:ext cx="167675" cy="18675"/>
            </a:xfrm>
            <a:custGeom>
              <a:avLst/>
              <a:gdLst/>
              <a:ahLst/>
              <a:cxnLst/>
              <a:rect l="l" t="t" r="r" b="b"/>
              <a:pathLst>
                <a:path w="6707" h="747" extrusionOk="0">
                  <a:moveTo>
                    <a:pt x="75" y="0"/>
                  </a:moveTo>
                  <a:cubicBezTo>
                    <a:pt x="30" y="0"/>
                    <a:pt x="0" y="84"/>
                    <a:pt x="49" y="108"/>
                  </a:cubicBezTo>
                  <a:cubicBezTo>
                    <a:pt x="961" y="594"/>
                    <a:pt x="1995" y="534"/>
                    <a:pt x="3028" y="594"/>
                  </a:cubicBezTo>
                  <a:cubicBezTo>
                    <a:pt x="4214" y="655"/>
                    <a:pt x="5399" y="686"/>
                    <a:pt x="6584" y="746"/>
                  </a:cubicBezTo>
                  <a:cubicBezTo>
                    <a:pt x="6706" y="746"/>
                    <a:pt x="6706" y="564"/>
                    <a:pt x="6584" y="564"/>
                  </a:cubicBezTo>
                  <a:cubicBezTo>
                    <a:pt x="5642" y="503"/>
                    <a:pt x="4700" y="473"/>
                    <a:pt x="3758" y="442"/>
                  </a:cubicBezTo>
                  <a:cubicBezTo>
                    <a:pt x="2603" y="412"/>
                    <a:pt x="1204" y="534"/>
                    <a:pt x="110" y="17"/>
                  </a:cubicBezTo>
                  <a:cubicBezTo>
                    <a:pt x="98" y="5"/>
                    <a:pt x="8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638;p47"/>
            <p:cNvSpPr/>
            <p:nvPr/>
          </p:nvSpPr>
          <p:spPr>
            <a:xfrm>
              <a:off x="4829200" y="5182088"/>
              <a:ext cx="8375" cy="40750"/>
            </a:xfrm>
            <a:custGeom>
              <a:avLst/>
              <a:gdLst/>
              <a:ahLst/>
              <a:cxnLst/>
              <a:rect l="l" t="t" r="r" b="b"/>
              <a:pathLst>
                <a:path w="335" h="1630" extrusionOk="0">
                  <a:moveTo>
                    <a:pt x="289" y="0"/>
                  </a:moveTo>
                  <a:cubicBezTo>
                    <a:pt x="266" y="0"/>
                    <a:pt x="244" y="15"/>
                    <a:pt x="244" y="46"/>
                  </a:cubicBezTo>
                  <a:cubicBezTo>
                    <a:pt x="183" y="563"/>
                    <a:pt x="92" y="1049"/>
                    <a:pt x="0" y="1566"/>
                  </a:cubicBezTo>
                  <a:cubicBezTo>
                    <a:pt x="0" y="1603"/>
                    <a:pt x="35" y="1629"/>
                    <a:pt x="69" y="1629"/>
                  </a:cubicBezTo>
                  <a:cubicBezTo>
                    <a:pt x="90" y="1629"/>
                    <a:pt x="110" y="1619"/>
                    <a:pt x="122" y="1596"/>
                  </a:cubicBezTo>
                  <a:cubicBezTo>
                    <a:pt x="244" y="1079"/>
                    <a:pt x="304" y="563"/>
                    <a:pt x="335" y="46"/>
                  </a:cubicBezTo>
                  <a:cubicBezTo>
                    <a:pt x="335" y="15"/>
                    <a:pt x="31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639;p47"/>
            <p:cNvSpPr/>
            <p:nvPr/>
          </p:nvSpPr>
          <p:spPr>
            <a:xfrm>
              <a:off x="4828725" y="5219488"/>
              <a:ext cx="144100" cy="20825"/>
            </a:xfrm>
            <a:custGeom>
              <a:avLst/>
              <a:gdLst/>
              <a:ahLst/>
              <a:cxnLst/>
              <a:rect l="l" t="t" r="r" b="b"/>
              <a:pathLst>
                <a:path w="5764" h="833" extrusionOk="0">
                  <a:moveTo>
                    <a:pt x="33" y="1"/>
                  </a:moveTo>
                  <a:cubicBezTo>
                    <a:pt x="11" y="1"/>
                    <a:pt x="1" y="45"/>
                    <a:pt x="50" y="70"/>
                  </a:cubicBezTo>
                  <a:cubicBezTo>
                    <a:pt x="1904" y="647"/>
                    <a:pt x="3728" y="708"/>
                    <a:pt x="5643" y="830"/>
                  </a:cubicBezTo>
                  <a:cubicBezTo>
                    <a:pt x="5652" y="832"/>
                    <a:pt x="5661" y="833"/>
                    <a:pt x="5669" y="833"/>
                  </a:cubicBezTo>
                  <a:cubicBezTo>
                    <a:pt x="5764" y="833"/>
                    <a:pt x="5755" y="678"/>
                    <a:pt x="5643" y="678"/>
                  </a:cubicBezTo>
                  <a:cubicBezTo>
                    <a:pt x="3758" y="617"/>
                    <a:pt x="1904" y="526"/>
                    <a:pt x="50" y="9"/>
                  </a:cubicBezTo>
                  <a:cubicBezTo>
                    <a:pt x="44" y="3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640;p47"/>
            <p:cNvSpPr/>
            <p:nvPr/>
          </p:nvSpPr>
          <p:spPr>
            <a:xfrm>
              <a:off x="4805650" y="5225288"/>
              <a:ext cx="47575" cy="251475"/>
            </a:xfrm>
            <a:custGeom>
              <a:avLst/>
              <a:gdLst/>
              <a:ahLst/>
              <a:cxnLst/>
              <a:rect l="l" t="t" r="r" b="b"/>
              <a:pathLst>
                <a:path w="1903" h="10059" extrusionOk="0">
                  <a:moveTo>
                    <a:pt x="1850" y="0"/>
                  </a:moveTo>
                  <a:cubicBezTo>
                    <a:pt x="1829" y="0"/>
                    <a:pt x="1806" y="7"/>
                    <a:pt x="1794" y="20"/>
                  </a:cubicBezTo>
                  <a:lnTo>
                    <a:pt x="1824" y="20"/>
                  </a:lnTo>
                  <a:cubicBezTo>
                    <a:pt x="608" y="3181"/>
                    <a:pt x="122" y="6646"/>
                    <a:pt x="0" y="9990"/>
                  </a:cubicBezTo>
                  <a:cubicBezTo>
                    <a:pt x="0" y="10035"/>
                    <a:pt x="31" y="10058"/>
                    <a:pt x="61" y="10058"/>
                  </a:cubicBezTo>
                  <a:cubicBezTo>
                    <a:pt x="91" y="10058"/>
                    <a:pt x="122" y="10035"/>
                    <a:pt x="122" y="9990"/>
                  </a:cubicBezTo>
                  <a:cubicBezTo>
                    <a:pt x="456" y="6616"/>
                    <a:pt x="821" y="3303"/>
                    <a:pt x="1885" y="50"/>
                  </a:cubicBezTo>
                  <a:cubicBezTo>
                    <a:pt x="1903" y="15"/>
                    <a:pt x="1879" y="0"/>
                    <a:pt x="1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641;p47"/>
            <p:cNvSpPr/>
            <p:nvPr/>
          </p:nvSpPr>
          <p:spPr>
            <a:xfrm>
              <a:off x="4771450" y="5426013"/>
              <a:ext cx="40300" cy="743875"/>
            </a:xfrm>
            <a:custGeom>
              <a:avLst/>
              <a:gdLst/>
              <a:ahLst/>
              <a:cxnLst/>
              <a:rect l="l" t="t" r="r" b="b"/>
              <a:pathLst>
                <a:path w="1612" h="29755" extrusionOk="0">
                  <a:moveTo>
                    <a:pt x="1566" y="0"/>
                  </a:moveTo>
                  <a:cubicBezTo>
                    <a:pt x="1543" y="0"/>
                    <a:pt x="1520" y="15"/>
                    <a:pt x="1520" y="46"/>
                  </a:cubicBezTo>
                  <a:cubicBezTo>
                    <a:pt x="578" y="9864"/>
                    <a:pt x="0" y="19803"/>
                    <a:pt x="608" y="29651"/>
                  </a:cubicBezTo>
                  <a:cubicBezTo>
                    <a:pt x="608" y="29723"/>
                    <a:pt x="656" y="29754"/>
                    <a:pt x="706" y="29754"/>
                  </a:cubicBezTo>
                  <a:cubicBezTo>
                    <a:pt x="762" y="29754"/>
                    <a:pt x="821" y="29715"/>
                    <a:pt x="821" y="29651"/>
                  </a:cubicBezTo>
                  <a:cubicBezTo>
                    <a:pt x="0" y="19712"/>
                    <a:pt x="1459" y="9985"/>
                    <a:pt x="1611" y="46"/>
                  </a:cubicBezTo>
                  <a:cubicBezTo>
                    <a:pt x="1611" y="15"/>
                    <a:pt x="1589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42;p47"/>
            <p:cNvSpPr/>
            <p:nvPr/>
          </p:nvSpPr>
          <p:spPr>
            <a:xfrm>
              <a:off x="4786875" y="6159588"/>
              <a:ext cx="292125" cy="22425"/>
            </a:xfrm>
            <a:custGeom>
              <a:avLst/>
              <a:gdLst/>
              <a:ahLst/>
              <a:cxnLst/>
              <a:rect l="l" t="t" r="r" b="b"/>
              <a:pathLst>
                <a:path w="11685" h="897" extrusionOk="0">
                  <a:moveTo>
                    <a:pt x="11538" y="1"/>
                  </a:moveTo>
                  <a:cubicBezTo>
                    <a:pt x="11529" y="1"/>
                    <a:pt x="11521" y="2"/>
                    <a:pt x="11511" y="4"/>
                  </a:cubicBezTo>
                  <a:cubicBezTo>
                    <a:pt x="9444" y="451"/>
                    <a:pt x="7395" y="681"/>
                    <a:pt x="5340" y="681"/>
                  </a:cubicBezTo>
                  <a:cubicBezTo>
                    <a:pt x="3617" y="681"/>
                    <a:pt x="1890" y="519"/>
                    <a:pt x="143" y="187"/>
                  </a:cubicBezTo>
                  <a:cubicBezTo>
                    <a:pt x="134" y="184"/>
                    <a:pt x="125" y="183"/>
                    <a:pt x="117" y="183"/>
                  </a:cubicBezTo>
                  <a:cubicBezTo>
                    <a:pt x="18" y="183"/>
                    <a:pt x="1" y="341"/>
                    <a:pt x="113" y="369"/>
                  </a:cubicBezTo>
                  <a:cubicBezTo>
                    <a:pt x="1872" y="721"/>
                    <a:pt x="3644" y="897"/>
                    <a:pt x="5417" y="897"/>
                  </a:cubicBezTo>
                  <a:cubicBezTo>
                    <a:pt x="7474" y="897"/>
                    <a:pt x="9532" y="660"/>
                    <a:pt x="11572" y="187"/>
                  </a:cubicBezTo>
                  <a:cubicBezTo>
                    <a:pt x="11684" y="159"/>
                    <a:pt x="11641" y="1"/>
                    <a:pt x="11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43;p47"/>
            <p:cNvSpPr/>
            <p:nvPr/>
          </p:nvSpPr>
          <p:spPr>
            <a:xfrm>
              <a:off x="5030575" y="5253313"/>
              <a:ext cx="47575" cy="911625"/>
            </a:xfrm>
            <a:custGeom>
              <a:avLst/>
              <a:gdLst/>
              <a:ahLst/>
              <a:cxnLst/>
              <a:rect l="l" t="t" r="r" b="b"/>
              <a:pathLst>
                <a:path w="1903" h="36465" extrusionOk="0">
                  <a:moveTo>
                    <a:pt x="699" y="1"/>
                  </a:moveTo>
                  <a:cubicBezTo>
                    <a:pt x="684" y="1"/>
                    <a:pt x="669" y="8"/>
                    <a:pt x="669" y="24"/>
                  </a:cubicBezTo>
                  <a:cubicBezTo>
                    <a:pt x="730" y="6194"/>
                    <a:pt x="669" y="12334"/>
                    <a:pt x="730" y="18504"/>
                  </a:cubicBezTo>
                  <a:cubicBezTo>
                    <a:pt x="791" y="24674"/>
                    <a:pt x="730" y="30480"/>
                    <a:pt x="1672" y="36377"/>
                  </a:cubicBezTo>
                  <a:cubicBezTo>
                    <a:pt x="1684" y="36438"/>
                    <a:pt x="1726" y="36465"/>
                    <a:pt x="1770" y="36465"/>
                  </a:cubicBezTo>
                  <a:cubicBezTo>
                    <a:pt x="1835" y="36465"/>
                    <a:pt x="1903" y="36407"/>
                    <a:pt x="1885" y="36316"/>
                  </a:cubicBezTo>
                  <a:cubicBezTo>
                    <a:pt x="0" y="24371"/>
                    <a:pt x="1216" y="12060"/>
                    <a:pt x="730" y="24"/>
                  </a:cubicBezTo>
                  <a:cubicBezTo>
                    <a:pt x="730" y="8"/>
                    <a:pt x="715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44;p47"/>
            <p:cNvSpPr/>
            <p:nvPr/>
          </p:nvSpPr>
          <p:spPr>
            <a:xfrm>
              <a:off x="4734200" y="5220163"/>
              <a:ext cx="98075" cy="636525"/>
            </a:xfrm>
            <a:custGeom>
              <a:avLst/>
              <a:gdLst/>
              <a:ahLst/>
              <a:cxnLst/>
              <a:rect l="l" t="t" r="r" b="b"/>
              <a:pathLst>
                <a:path w="3923" h="25461" extrusionOk="0">
                  <a:moveTo>
                    <a:pt x="3864" y="0"/>
                  </a:moveTo>
                  <a:cubicBezTo>
                    <a:pt x="3840" y="0"/>
                    <a:pt x="3814" y="15"/>
                    <a:pt x="3800" y="43"/>
                  </a:cubicBezTo>
                  <a:cubicBezTo>
                    <a:pt x="1582" y="8219"/>
                    <a:pt x="92" y="16912"/>
                    <a:pt x="1" y="25393"/>
                  </a:cubicBezTo>
                  <a:cubicBezTo>
                    <a:pt x="1" y="25438"/>
                    <a:pt x="24" y="25461"/>
                    <a:pt x="50" y="25461"/>
                  </a:cubicBezTo>
                  <a:cubicBezTo>
                    <a:pt x="77" y="25461"/>
                    <a:pt x="107" y="25438"/>
                    <a:pt x="123" y="25393"/>
                  </a:cubicBezTo>
                  <a:cubicBezTo>
                    <a:pt x="730" y="16821"/>
                    <a:pt x="1916" y="8462"/>
                    <a:pt x="3922" y="73"/>
                  </a:cubicBezTo>
                  <a:cubicBezTo>
                    <a:pt x="3922" y="23"/>
                    <a:pt x="3894" y="0"/>
                    <a:pt x="3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45;p47"/>
            <p:cNvSpPr/>
            <p:nvPr/>
          </p:nvSpPr>
          <p:spPr>
            <a:xfrm>
              <a:off x="4725850" y="5843938"/>
              <a:ext cx="11425" cy="304375"/>
            </a:xfrm>
            <a:custGeom>
              <a:avLst/>
              <a:gdLst/>
              <a:ahLst/>
              <a:cxnLst/>
              <a:rect l="l" t="t" r="r" b="b"/>
              <a:pathLst>
                <a:path w="457" h="12175" extrusionOk="0">
                  <a:moveTo>
                    <a:pt x="396" y="1"/>
                  </a:moveTo>
                  <a:cubicBezTo>
                    <a:pt x="365" y="1"/>
                    <a:pt x="335" y="16"/>
                    <a:pt x="335" y="46"/>
                  </a:cubicBezTo>
                  <a:lnTo>
                    <a:pt x="335" y="77"/>
                  </a:lnTo>
                  <a:cubicBezTo>
                    <a:pt x="61" y="4089"/>
                    <a:pt x="1" y="8071"/>
                    <a:pt x="213" y="12083"/>
                  </a:cubicBezTo>
                  <a:cubicBezTo>
                    <a:pt x="213" y="12144"/>
                    <a:pt x="259" y="12174"/>
                    <a:pt x="305" y="12174"/>
                  </a:cubicBezTo>
                  <a:cubicBezTo>
                    <a:pt x="350" y="12174"/>
                    <a:pt x="396" y="12144"/>
                    <a:pt x="396" y="12083"/>
                  </a:cubicBezTo>
                  <a:cubicBezTo>
                    <a:pt x="213" y="8071"/>
                    <a:pt x="213" y="4059"/>
                    <a:pt x="457" y="46"/>
                  </a:cubicBezTo>
                  <a:cubicBezTo>
                    <a:pt x="457" y="16"/>
                    <a:pt x="426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46;p47"/>
            <p:cNvSpPr/>
            <p:nvPr/>
          </p:nvSpPr>
          <p:spPr>
            <a:xfrm>
              <a:off x="4732275" y="6143988"/>
              <a:ext cx="57200" cy="16575"/>
            </a:xfrm>
            <a:custGeom>
              <a:avLst/>
              <a:gdLst/>
              <a:ahLst/>
              <a:cxnLst/>
              <a:rect l="l" t="t" r="r" b="b"/>
              <a:pathLst>
                <a:path w="2288" h="663" extrusionOk="0">
                  <a:moveTo>
                    <a:pt x="94" y="0"/>
                  </a:moveTo>
                  <a:cubicBezTo>
                    <a:pt x="44" y="0"/>
                    <a:pt x="1" y="65"/>
                    <a:pt x="48" y="111"/>
                  </a:cubicBezTo>
                  <a:cubicBezTo>
                    <a:pt x="260" y="294"/>
                    <a:pt x="504" y="355"/>
                    <a:pt x="777" y="415"/>
                  </a:cubicBezTo>
                  <a:cubicBezTo>
                    <a:pt x="1233" y="507"/>
                    <a:pt x="1689" y="598"/>
                    <a:pt x="2115" y="659"/>
                  </a:cubicBezTo>
                  <a:cubicBezTo>
                    <a:pt x="2124" y="661"/>
                    <a:pt x="2133" y="662"/>
                    <a:pt x="2141" y="662"/>
                  </a:cubicBezTo>
                  <a:cubicBezTo>
                    <a:pt x="2244" y="662"/>
                    <a:pt x="2288" y="507"/>
                    <a:pt x="2175" y="507"/>
                  </a:cubicBezTo>
                  <a:cubicBezTo>
                    <a:pt x="1841" y="446"/>
                    <a:pt x="1476" y="385"/>
                    <a:pt x="1142" y="324"/>
                  </a:cubicBezTo>
                  <a:cubicBezTo>
                    <a:pt x="838" y="263"/>
                    <a:pt x="382" y="233"/>
                    <a:pt x="139" y="20"/>
                  </a:cubicBezTo>
                  <a:cubicBezTo>
                    <a:pt x="125" y="6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47;p47"/>
            <p:cNvSpPr/>
            <p:nvPr/>
          </p:nvSpPr>
          <p:spPr>
            <a:xfrm>
              <a:off x="4893800" y="5296388"/>
              <a:ext cx="21000" cy="147150"/>
            </a:xfrm>
            <a:custGeom>
              <a:avLst/>
              <a:gdLst/>
              <a:ahLst/>
              <a:cxnLst/>
              <a:rect l="l" t="t" r="r" b="b"/>
              <a:pathLst>
                <a:path w="840" h="5886" extrusionOk="0">
                  <a:moveTo>
                    <a:pt x="408" y="0"/>
                  </a:moveTo>
                  <a:cubicBezTo>
                    <a:pt x="392" y="0"/>
                    <a:pt x="376" y="10"/>
                    <a:pt x="365" y="33"/>
                  </a:cubicBezTo>
                  <a:cubicBezTo>
                    <a:pt x="0" y="1979"/>
                    <a:pt x="122" y="3954"/>
                    <a:pt x="669" y="5839"/>
                  </a:cubicBezTo>
                  <a:cubicBezTo>
                    <a:pt x="680" y="5872"/>
                    <a:pt x="708" y="5885"/>
                    <a:pt x="736" y="5885"/>
                  </a:cubicBezTo>
                  <a:cubicBezTo>
                    <a:pt x="786" y="5885"/>
                    <a:pt x="840" y="5847"/>
                    <a:pt x="821" y="5808"/>
                  </a:cubicBezTo>
                  <a:cubicBezTo>
                    <a:pt x="304" y="3893"/>
                    <a:pt x="182" y="2009"/>
                    <a:pt x="456" y="64"/>
                  </a:cubicBezTo>
                  <a:cubicBezTo>
                    <a:pt x="456" y="26"/>
                    <a:pt x="433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648;p47"/>
            <p:cNvSpPr/>
            <p:nvPr/>
          </p:nvSpPr>
          <p:spPr>
            <a:xfrm>
              <a:off x="4901400" y="5471613"/>
              <a:ext cx="15200" cy="654075"/>
            </a:xfrm>
            <a:custGeom>
              <a:avLst/>
              <a:gdLst/>
              <a:ahLst/>
              <a:cxnLst/>
              <a:rect l="l" t="t" r="r" b="b"/>
              <a:pathLst>
                <a:path w="608" h="26163" extrusionOk="0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0" y="8708"/>
                    <a:pt x="0" y="17432"/>
                    <a:pt x="426" y="26095"/>
                  </a:cubicBezTo>
                  <a:cubicBezTo>
                    <a:pt x="426" y="26140"/>
                    <a:pt x="471" y="26163"/>
                    <a:pt x="517" y="26163"/>
                  </a:cubicBezTo>
                  <a:cubicBezTo>
                    <a:pt x="562" y="26163"/>
                    <a:pt x="608" y="26140"/>
                    <a:pt x="608" y="26095"/>
                  </a:cubicBezTo>
                  <a:cubicBezTo>
                    <a:pt x="395" y="17401"/>
                    <a:pt x="304" y="8739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649;p47"/>
            <p:cNvSpPr/>
            <p:nvPr/>
          </p:nvSpPr>
          <p:spPr>
            <a:xfrm>
              <a:off x="5033750" y="4964513"/>
              <a:ext cx="96025" cy="16825"/>
            </a:xfrm>
            <a:custGeom>
              <a:avLst/>
              <a:gdLst/>
              <a:ahLst/>
              <a:cxnLst/>
              <a:rect l="l" t="t" r="r" b="b"/>
              <a:pathLst>
                <a:path w="3841" h="673" extrusionOk="0">
                  <a:moveTo>
                    <a:pt x="2297" y="1"/>
                  </a:moveTo>
                  <a:cubicBezTo>
                    <a:pt x="1475" y="1"/>
                    <a:pt x="616" y="227"/>
                    <a:pt x="25" y="633"/>
                  </a:cubicBezTo>
                  <a:cubicBezTo>
                    <a:pt x="1" y="633"/>
                    <a:pt x="16" y="672"/>
                    <a:pt x="38" y="672"/>
                  </a:cubicBezTo>
                  <a:cubicBezTo>
                    <a:pt x="44" y="672"/>
                    <a:pt x="50" y="670"/>
                    <a:pt x="56" y="664"/>
                  </a:cubicBezTo>
                  <a:cubicBezTo>
                    <a:pt x="820" y="463"/>
                    <a:pt x="1637" y="182"/>
                    <a:pt x="2446" y="182"/>
                  </a:cubicBezTo>
                  <a:cubicBezTo>
                    <a:pt x="2860" y="182"/>
                    <a:pt x="3271" y="255"/>
                    <a:pt x="3673" y="451"/>
                  </a:cubicBezTo>
                  <a:cubicBezTo>
                    <a:pt x="3688" y="461"/>
                    <a:pt x="3702" y="465"/>
                    <a:pt x="3716" y="465"/>
                  </a:cubicBezTo>
                  <a:cubicBezTo>
                    <a:pt x="3789" y="465"/>
                    <a:pt x="3840" y="350"/>
                    <a:pt x="3764" y="299"/>
                  </a:cubicBezTo>
                  <a:cubicBezTo>
                    <a:pt x="3346" y="96"/>
                    <a:pt x="282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650;p47"/>
            <p:cNvSpPr/>
            <p:nvPr/>
          </p:nvSpPr>
          <p:spPr>
            <a:xfrm>
              <a:off x="4802600" y="6343563"/>
              <a:ext cx="37250" cy="18400"/>
            </a:xfrm>
            <a:custGeom>
              <a:avLst/>
              <a:gdLst/>
              <a:ahLst/>
              <a:cxnLst/>
              <a:rect l="l" t="t" r="r" b="b"/>
              <a:pathLst>
                <a:path w="1490" h="736" extrusionOk="0">
                  <a:moveTo>
                    <a:pt x="1368" y="1"/>
                  </a:moveTo>
                  <a:cubicBezTo>
                    <a:pt x="1270" y="28"/>
                    <a:pt x="1171" y="36"/>
                    <a:pt x="1073" y="36"/>
                  </a:cubicBezTo>
                  <a:cubicBezTo>
                    <a:pt x="912" y="36"/>
                    <a:pt x="752" y="13"/>
                    <a:pt x="599" y="13"/>
                  </a:cubicBezTo>
                  <a:cubicBezTo>
                    <a:pt x="530" y="13"/>
                    <a:pt x="462" y="18"/>
                    <a:pt x="396" y="31"/>
                  </a:cubicBezTo>
                  <a:cubicBezTo>
                    <a:pt x="31" y="123"/>
                    <a:pt x="1" y="396"/>
                    <a:pt x="61" y="700"/>
                  </a:cubicBezTo>
                  <a:cubicBezTo>
                    <a:pt x="61" y="726"/>
                    <a:pt x="72" y="735"/>
                    <a:pt x="85" y="735"/>
                  </a:cubicBezTo>
                  <a:cubicBezTo>
                    <a:pt x="102" y="735"/>
                    <a:pt x="122" y="718"/>
                    <a:pt x="122" y="700"/>
                  </a:cubicBezTo>
                  <a:cubicBezTo>
                    <a:pt x="122" y="426"/>
                    <a:pt x="213" y="183"/>
                    <a:pt x="517" y="183"/>
                  </a:cubicBezTo>
                  <a:cubicBezTo>
                    <a:pt x="548" y="173"/>
                    <a:pt x="581" y="170"/>
                    <a:pt x="618" y="170"/>
                  </a:cubicBezTo>
                  <a:cubicBezTo>
                    <a:pt x="690" y="170"/>
                    <a:pt x="771" y="183"/>
                    <a:pt x="852" y="183"/>
                  </a:cubicBezTo>
                  <a:cubicBezTo>
                    <a:pt x="925" y="183"/>
                    <a:pt x="1002" y="188"/>
                    <a:pt x="1079" y="188"/>
                  </a:cubicBezTo>
                  <a:cubicBezTo>
                    <a:pt x="1195" y="188"/>
                    <a:pt x="1308" y="177"/>
                    <a:pt x="1399" y="123"/>
                  </a:cubicBezTo>
                  <a:cubicBezTo>
                    <a:pt x="1490" y="92"/>
                    <a:pt x="1429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651;p47"/>
            <p:cNvSpPr/>
            <p:nvPr/>
          </p:nvSpPr>
          <p:spPr>
            <a:xfrm>
              <a:off x="4821800" y="6274888"/>
              <a:ext cx="154525" cy="73425"/>
            </a:xfrm>
            <a:custGeom>
              <a:avLst/>
              <a:gdLst/>
              <a:ahLst/>
              <a:cxnLst/>
              <a:rect l="l" t="t" r="r" b="b"/>
              <a:pathLst>
                <a:path w="6181" h="2937" extrusionOk="0">
                  <a:moveTo>
                    <a:pt x="6029" y="0"/>
                  </a:moveTo>
                  <a:cubicBezTo>
                    <a:pt x="6014" y="0"/>
                    <a:pt x="5997" y="4"/>
                    <a:pt x="5980" y="12"/>
                  </a:cubicBezTo>
                  <a:cubicBezTo>
                    <a:pt x="4157" y="1228"/>
                    <a:pt x="1999" y="1836"/>
                    <a:pt x="53" y="2839"/>
                  </a:cubicBezTo>
                  <a:cubicBezTo>
                    <a:pt x="1" y="2865"/>
                    <a:pt x="39" y="2936"/>
                    <a:pt x="89" y="2936"/>
                  </a:cubicBezTo>
                  <a:cubicBezTo>
                    <a:pt x="97" y="2936"/>
                    <a:pt x="106" y="2935"/>
                    <a:pt x="114" y="2930"/>
                  </a:cubicBezTo>
                  <a:cubicBezTo>
                    <a:pt x="2120" y="2231"/>
                    <a:pt x="4309" y="1380"/>
                    <a:pt x="6102" y="195"/>
                  </a:cubicBezTo>
                  <a:cubicBezTo>
                    <a:pt x="6180" y="142"/>
                    <a:pt x="6124" y="0"/>
                    <a:pt x="6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652;p47"/>
            <p:cNvSpPr/>
            <p:nvPr/>
          </p:nvSpPr>
          <p:spPr>
            <a:xfrm>
              <a:off x="4857450" y="6319813"/>
              <a:ext cx="27250" cy="49800"/>
            </a:xfrm>
            <a:custGeom>
              <a:avLst/>
              <a:gdLst/>
              <a:ahLst/>
              <a:cxnLst/>
              <a:rect l="l" t="t" r="r" b="b"/>
              <a:pathLst>
                <a:path w="1090" h="1992" extrusionOk="0">
                  <a:moveTo>
                    <a:pt x="128" y="1"/>
                  </a:moveTo>
                  <a:cubicBezTo>
                    <a:pt x="57" y="1"/>
                    <a:pt x="1" y="50"/>
                    <a:pt x="25" y="100"/>
                  </a:cubicBezTo>
                  <a:cubicBezTo>
                    <a:pt x="56" y="373"/>
                    <a:pt x="269" y="556"/>
                    <a:pt x="390" y="799"/>
                  </a:cubicBezTo>
                  <a:cubicBezTo>
                    <a:pt x="573" y="1103"/>
                    <a:pt x="694" y="1437"/>
                    <a:pt x="725" y="1832"/>
                  </a:cubicBezTo>
                  <a:cubicBezTo>
                    <a:pt x="725" y="1939"/>
                    <a:pt x="816" y="1992"/>
                    <a:pt x="907" y="1992"/>
                  </a:cubicBezTo>
                  <a:cubicBezTo>
                    <a:pt x="998" y="1992"/>
                    <a:pt x="1089" y="1939"/>
                    <a:pt x="1089" y="1832"/>
                  </a:cubicBezTo>
                  <a:cubicBezTo>
                    <a:pt x="1089" y="1437"/>
                    <a:pt x="968" y="1103"/>
                    <a:pt x="785" y="769"/>
                  </a:cubicBezTo>
                  <a:cubicBezTo>
                    <a:pt x="664" y="495"/>
                    <a:pt x="481" y="100"/>
                    <a:pt x="177" y="9"/>
                  </a:cubicBezTo>
                  <a:cubicBezTo>
                    <a:pt x="161" y="3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653;p47"/>
            <p:cNvSpPr/>
            <p:nvPr/>
          </p:nvSpPr>
          <p:spPr>
            <a:xfrm>
              <a:off x="4875125" y="6308888"/>
              <a:ext cx="31600" cy="61125"/>
            </a:xfrm>
            <a:custGeom>
              <a:avLst/>
              <a:gdLst/>
              <a:ahLst/>
              <a:cxnLst/>
              <a:rect l="l" t="t" r="r" b="b"/>
              <a:pathLst>
                <a:path w="1264" h="2445" extrusionOk="0">
                  <a:moveTo>
                    <a:pt x="126" y="1"/>
                  </a:moveTo>
                  <a:cubicBezTo>
                    <a:pt x="46" y="1"/>
                    <a:pt x="1" y="77"/>
                    <a:pt x="48" y="172"/>
                  </a:cubicBezTo>
                  <a:cubicBezTo>
                    <a:pt x="382" y="810"/>
                    <a:pt x="838" y="1479"/>
                    <a:pt x="777" y="2269"/>
                  </a:cubicBezTo>
                  <a:cubicBezTo>
                    <a:pt x="761" y="2383"/>
                    <a:pt x="858" y="2445"/>
                    <a:pt x="961" y="2445"/>
                  </a:cubicBezTo>
                  <a:cubicBezTo>
                    <a:pt x="1051" y="2445"/>
                    <a:pt x="1144" y="2399"/>
                    <a:pt x="1173" y="2300"/>
                  </a:cubicBezTo>
                  <a:cubicBezTo>
                    <a:pt x="1264" y="1844"/>
                    <a:pt x="1081" y="1418"/>
                    <a:pt x="899" y="993"/>
                  </a:cubicBezTo>
                  <a:cubicBezTo>
                    <a:pt x="747" y="628"/>
                    <a:pt x="565" y="203"/>
                    <a:pt x="200" y="20"/>
                  </a:cubicBezTo>
                  <a:cubicBezTo>
                    <a:pt x="173" y="7"/>
                    <a:pt x="14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654;p47"/>
            <p:cNvSpPr/>
            <p:nvPr/>
          </p:nvSpPr>
          <p:spPr>
            <a:xfrm>
              <a:off x="4839350" y="6327963"/>
              <a:ext cx="22550" cy="43275"/>
            </a:xfrm>
            <a:custGeom>
              <a:avLst/>
              <a:gdLst/>
              <a:ahLst/>
              <a:cxnLst/>
              <a:rect l="l" t="t" r="r" b="b"/>
              <a:pathLst>
                <a:path w="902" h="1731" extrusionOk="0">
                  <a:moveTo>
                    <a:pt x="167" y="1"/>
                  </a:moveTo>
                  <a:cubicBezTo>
                    <a:pt x="73" y="1"/>
                    <a:pt x="1" y="100"/>
                    <a:pt x="50" y="199"/>
                  </a:cubicBezTo>
                  <a:cubicBezTo>
                    <a:pt x="142" y="443"/>
                    <a:pt x="324" y="595"/>
                    <a:pt x="385" y="838"/>
                  </a:cubicBezTo>
                  <a:cubicBezTo>
                    <a:pt x="476" y="1081"/>
                    <a:pt x="476" y="1324"/>
                    <a:pt x="476" y="1537"/>
                  </a:cubicBezTo>
                  <a:cubicBezTo>
                    <a:pt x="460" y="1662"/>
                    <a:pt x="557" y="1731"/>
                    <a:pt x="655" y="1731"/>
                  </a:cubicBezTo>
                  <a:cubicBezTo>
                    <a:pt x="748" y="1731"/>
                    <a:pt x="841" y="1670"/>
                    <a:pt x="841" y="1537"/>
                  </a:cubicBezTo>
                  <a:cubicBezTo>
                    <a:pt x="901" y="1050"/>
                    <a:pt x="719" y="260"/>
                    <a:pt x="233" y="17"/>
                  </a:cubicBezTo>
                  <a:cubicBezTo>
                    <a:pt x="210" y="6"/>
                    <a:pt x="18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655;p47"/>
            <p:cNvSpPr/>
            <p:nvPr/>
          </p:nvSpPr>
          <p:spPr>
            <a:xfrm>
              <a:off x="4954150" y="6178063"/>
              <a:ext cx="14125" cy="103425"/>
            </a:xfrm>
            <a:custGeom>
              <a:avLst/>
              <a:gdLst/>
              <a:ahLst/>
              <a:cxnLst/>
              <a:rect l="l" t="t" r="r" b="b"/>
              <a:pathLst>
                <a:path w="565" h="4137" extrusionOk="0">
                  <a:moveTo>
                    <a:pt x="84" y="0"/>
                  </a:moveTo>
                  <a:cubicBezTo>
                    <a:pt x="44" y="0"/>
                    <a:pt x="0" y="33"/>
                    <a:pt x="18" y="86"/>
                  </a:cubicBezTo>
                  <a:cubicBezTo>
                    <a:pt x="139" y="1393"/>
                    <a:pt x="322" y="2730"/>
                    <a:pt x="413" y="4068"/>
                  </a:cubicBezTo>
                  <a:cubicBezTo>
                    <a:pt x="413" y="4113"/>
                    <a:pt x="451" y="4136"/>
                    <a:pt x="489" y="4136"/>
                  </a:cubicBezTo>
                  <a:cubicBezTo>
                    <a:pt x="527" y="4136"/>
                    <a:pt x="565" y="4113"/>
                    <a:pt x="565" y="4068"/>
                  </a:cubicBezTo>
                  <a:cubicBezTo>
                    <a:pt x="534" y="2730"/>
                    <a:pt x="413" y="1363"/>
                    <a:pt x="139" y="55"/>
                  </a:cubicBezTo>
                  <a:cubicBezTo>
                    <a:pt x="139" y="17"/>
                    <a:pt x="113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656;p47"/>
            <p:cNvSpPr/>
            <p:nvPr/>
          </p:nvSpPr>
          <p:spPr>
            <a:xfrm>
              <a:off x="4795000" y="6359713"/>
              <a:ext cx="294100" cy="12875"/>
            </a:xfrm>
            <a:custGeom>
              <a:avLst/>
              <a:gdLst/>
              <a:ahLst/>
              <a:cxnLst/>
              <a:rect l="l" t="t" r="r" b="b"/>
              <a:pathLst>
                <a:path w="11764" h="515" extrusionOk="0">
                  <a:moveTo>
                    <a:pt x="3223" y="1"/>
                  </a:moveTo>
                  <a:cubicBezTo>
                    <a:pt x="2204" y="1"/>
                    <a:pt x="1186" y="24"/>
                    <a:pt x="183" y="115"/>
                  </a:cubicBezTo>
                  <a:cubicBezTo>
                    <a:pt x="1" y="115"/>
                    <a:pt x="1" y="388"/>
                    <a:pt x="183" y="388"/>
                  </a:cubicBezTo>
                  <a:cubicBezTo>
                    <a:pt x="1119" y="488"/>
                    <a:pt x="2069" y="514"/>
                    <a:pt x="3019" y="514"/>
                  </a:cubicBezTo>
                  <a:cubicBezTo>
                    <a:pt x="4105" y="514"/>
                    <a:pt x="5192" y="480"/>
                    <a:pt x="6262" y="480"/>
                  </a:cubicBezTo>
                  <a:cubicBezTo>
                    <a:pt x="7044" y="480"/>
                    <a:pt x="7825" y="496"/>
                    <a:pt x="8602" y="496"/>
                  </a:cubicBezTo>
                  <a:cubicBezTo>
                    <a:pt x="9638" y="496"/>
                    <a:pt x="10665" y="467"/>
                    <a:pt x="11673" y="328"/>
                  </a:cubicBezTo>
                  <a:cubicBezTo>
                    <a:pt x="11764" y="328"/>
                    <a:pt x="11764" y="176"/>
                    <a:pt x="11673" y="176"/>
                  </a:cubicBezTo>
                  <a:cubicBezTo>
                    <a:pt x="10648" y="37"/>
                    <a:pt x="9623" y="7"/>
                    <a:pt x="8593" y="7"/>
                  </a:cubicBezTo>
                  <a:cubicBezTo>
                    <a:pt x="7820" y="7"/>
                    <a:pt x="7044" y="24"/>
                    <a:pt x="6262" y="24"/>
                  </a:cubicBezTo>
                  <a:cubicBezTo>
                    <a:pt x="5259" y="24"/>
                    <a:pt x="4241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57;p47"/>
            <p:cNvSpPr/>
            <p:nvPr/>
          </p:nvSpPr>
          <p:spPr>
            <a:xfrm>
              <a:off x="5046525" y="6167663"/>
              <a:ext cx="8375" cy="129950"/>
            </a:xfrm>
            <a:custGeom>
              <a:avLst/>
              <a:gdLst/>
              <a:ahLst/>
              <a:cxnLst/>
              <a:rect l="l" t="t" r="r" b="b"/>
              <a:pathLst>
                <a:path w="335" h="5198" extrusionOk="0">
                  <a:moveTo>
                    <a:pt x="259" y="0"/>
                  </a:moveTo>
                  <a:cubicBezTo>
                    <a:pt x="236" y="0"/>
                    <a:pt x="213" y="16"/>
                    <a:pt x="213" y="46"/>
                  </a:cubicBezTo>
                  <a:cubicBezTo>
                    <a:pt x="1" y="1718"/>
                    <a:pt x="61" y="3450"/>
                    <a:pt x="31" y="5152"/>
                  </a:cubicBezTo>
                  <a:cubicBezTo>
                    <a:pt x="31" y="5183"/>
                    <a:pt x="54" y="5198"/>
                    <a:pt x="77" y="5198"/>
                  </a:cubicBezTo>
                  <a:cubicBezTo>
                    <a:pt x="99" y="5198"/>
                    <a:pt x="122" y="5183"/>
                    <a:pt x="122" y="5152"/>
                  </a:cubicBezTo>
                  <a:cubicBezTo>
                    <a:pt x="153" y="3450"/>
                    <a:pt x="335" y="1748"/>
                    <a:pt x="305" y="46"/>
                  </a:cubicBezTo>
                  <a:cubicBezTo>
                    <a:pt x="305" y="16"/>
                    <a:pt x="28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58;p47"/>
            <p:cNvSpPr/>
            <p:nvPr/>
          </p:nvSpPr>
          <p:spPr>
            <a:xfrm>
              <a:off x="5046725" y="6293888"/>
              <a:ext cx="25675" cy="75625"/>
            </a:xfrm>
            <a:custGeom>
              <a:avLst/>
              <a:gdLst/>
              <a:ahLst/>
              <a:cxnLst/>
              <a:rect l="l" t="t" r="r" b="b"/>
              <a:pathLst>
                <a:path w="1027" h="3025" extrusionOk="0">
                  <a:moveTo>
                    <a:pt x="55" y="0"/>
                  </a:moveTo>
                  <a:cubicBezTo>
                    <a:pt x="27" y="0"/>
                    <a:pt x="1" y="29"/>
                    <a:pt x="23" y="73"/>
                  </a:cubicBezTo>
                  <a:cubicBezTo>
                    <a:pt x="205" y="499"/>
                    <a:pt x="449" y="924"/>
                    <a:pt x="540" y="1380"/>
                  </a:cubicBezTo>
                  <a:cubicBezTo>
                    <a:pt x="661" y="1927"/>
                    <a:pt x="540" y="2413"/>
                    <a:pt x="509" y="2961"/>
                  </a:cubicBezTo>
                  <a:cubicBezTo>
                    <a:pt x="509" y="2998"/>
                    <a:pt x="533" y="3024"/>
                    <a:pt x="557" y="3024"/>
                  </a:cubicBezTo>
                  <a:cubicBezTo>
                    <a:pt x="573" y="3024"/>
                    <a:pt x="589" y="3014"/>
                    <a:pt x="601" y="2991"/>
                  </a:cubicBezTo>
                  <a:cubicBezTo>
                    <a:pt x="1026" y="2140"/>
                    <a:pt x="813" y="681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59;p47"/>
            <p:cNvSpPr/>
            <p:nvPr/>
          </p:nvSpPr>
          <p:spPr>
            <a:xfrm>
              <a:off x="4733450" y="6343563"/>
              <a:ext cx="37250" cy="18400"/>
            </a:xfrm>
            <a:custGeom>
              <a:avLst/>
              <a:gdLst/>
              <a:ahLst/>
              <a:cxnLst/>
              <a:rect l="l" t="t" r="r" b="b"/>
              <a:pathLst>
                <a:path w="1490" h="736" extrusionOk="0">
                  <a:moveTo>
                    <a:pt x="1368" y="1"/>
                  </a:moveTo>
                  <a:cubicBezTo>
                    <a:pt x="1264" y="29"/>
                    <a:pt x="1160" y="37"/>
                    <a:pt x="1056" y="37"/>
                  </a:cubicBezTo>
                  <a:cubicBezTo>
                    <a:pt x="930" y="37"/>
                    <a:pt x="804" y="26"/>
                    <a:pt x="677" y="26"/>
                  </a:cubicBezTo>
                  <a:cubicBezTo>
                    <a:pt x="573" y="26"/>
                    <a:pt x="469" y="33"/>
                    <a:pt x="365" y="62"/>
                  </a:cubicBezTo>
                  <a:cubicBezTo>
                    <a:pt x="31" y="123"/>
                    <a:pt x="1" y="396"/>
                    <a:pt x="31" y="700"/>
                  </a:cubicBezTo>
                  <a:cubicBezTo>
                    <a:pt x="31" y="726"/>
                    <a:pt x="47" y="735"/>
                    <a:pt x="66" y="735"/>
                  </a:cubicBezTo>
                  <a:cubicBezTo>
                    <a:pt x="92" y="735"/>
                    <a:pt x="122" y="718"/>
                    <a:pt x="122" y="700"/>
                  </a:cubicBezTo>
                  <a:cubicBezTo>
                    <a:pt x="92" y="426"/>
                    <a:pt x="183" y="183"/>
                    <a:pt x="487" y="183"/>
                  </a:cubicBezTo>
                  <a:cubicBezTo>
                    <a:pt x="527" y="173"/>
                    <a:pt x="568" y="170"/>
                    <a:pt x="607" y="170"/>
                  </a:cubicBezTo>
                  <a:cubicBezTo>
                    <a:pt x="686" y="170"/>
                    <a:pt x="760" y="183"/>
                    <a:pt x="821" y="183"/>
                  </a:cubicBezTo>
                  <a:cubicBezTo>
                    <a:pt x="906" y="183"/>
                    <a:pt x="991" y="188"/>
                    <a:pt x="1075" y="188"/>
                  </a:cubicBezTo>
                  <a:cubicBezTo>
                    <a:pt x="1199" y="188"/>
                    <a:pt x="1320" y="177"/>
                    <a:pt x="1429" y="123"/>
                  </a:cubicBezTo>
                  <a:cubicBezTo>
                    <a:pt x="1490" y="92"/>
                    <a:pt x="1429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60;p47"/>
            <p:cNvSpPr/>
            <p:nvPr/>
          </p:nvSpPr>
          <p:spPr>
            <a:xfrm>
              <a:off x="4753975" y="6274888"/>
              <a:ext cx="153100" cy="73275"/>
            </a:xfrm>
            <a:custGeom>
              <a:avLst/>
              <a:gdLst/>
              <a:ahLst/>
              <a:cxnLst/>
              <a:rect l="l" t="t" r="r" b="b"/>
              <a:pathLst>
                <a:path w="6124" h="2931" extrusionOk="0">
                  <a:moveTo>
                    <a:pt x="5967" y="0"/>
                  </a:moveTo>
                  <a:cubicBezTo>
                    <a:pt x="5953" y="0"/>
                    <a:pt x="5940" y="4"/>
                    <a:pt x="5927" y="12"/>
                  </a:cubicBezTo>
                  <a:cubicBezTo>
                    <a:pt x="4104" y="1228"/>
                    <a:pt x="1976" y="1836"/>
                    <a:pt x="61" y="2809"/>
                  </a:cubicBezTo>
                  <a:cubicBezTo>
                    <a:pt x="0" y="2839"/>
                    <a:pt x="31" y="2930"/>
                    <a:pt x="91" y="2930"/>
                  </a:cubicBezTo>
                  <a:cubicBezTo>
                    <a:pt x="2067" y="2201"/>
                    <a:pt x="4256" y="1380"/>
                    <a:pt x="6019" y="195"/>
                  </a:cubicBezTo>
                  <a:cubicBezTo>
                    <a:pt x="6123" y="142"/>
                    <a:pt x="6048" y="0"/>
                    <a:pt x="5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61;p47"/>
            <p:cNvSpPr/>
            <p:nvPr/>
          </p:nvSpPr>
          <p:spPr>
            <a:xfrm>
              <a:off x="4787400" y="6319263"/>
              <a:ext cx="24950" cy="31925"/>
            </a:xfrm>
            <a:custGeom>
              <a:avLst/>
              <a:gdLst/>
              <a:ahLst/>
              <a:cxnLst/>
              <a:rect l="l" t="t" r="r" b="b"/>
              <a:pathLst>
                <a:path w="998" h="1277" extrusionOk="0">
                  <a:moveTo>
                    <a:pt x="153" y="0"/>
                  </a:moveTo>
                  <a:cubicBezTo>
                    <a:pt x="122" y="31"/>
                    <a:pt x="61" y="31"/>
                    <a:pt x="61" y="61"/>
                  </a:cubicBezTo>
                  <a:lnTo>
                    <a:pt x="31" y="91"/>
                  </a:lnTo>
                  <a:cubicBezTo>
                    <a:pt x="31" y="152"/>
                    <a:pt x="1" y="213"/>
                    <a:pt x="31" y="274"/>
                  </a:cubicBezTo>
                  <a:cubicBezTo>
                    <a:pt x="244" y="547"/>
                    <a:pt x="487" y="851"/>
                    <a:pt x="609" y="1155"/>
                  </a:cubicBezTo>
                  <a:cubicBezTo>
                    <a:pt x="633" y="1240"/>
                    <a:pt x="705" y="1276"/>
                    <a:pt x="777" y="1276"/>
                  </a:cubicBezTo>
                  <a:cubicBezTo>
                    <a:pt x="887" y="1276"/>
                    <a:pt x="998" y="1192"/>
                    <a:pt x="943" y="1064"/>
                  </a:cubicBezTo>
                  <a:cubicBezTo>
                    <a:pt x="821" y="699"/>
                    <a:pt x="578" y="365"/>
                    <a:pt x="335" y="61"/>
                  </a:cubicBezTo>
                  <a:cubicBezTo>
                    <a:pt x="274" y="0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62;p47"/>
            <p:cNvSpPr/>
            <p:nvPr/>
          </p:nvSpPr>
          <p:spPr>
            <a:xfrm>
              <a:off x="4805225" y="6308888"/>
              <a:ext cx="25975" cy="37475"/>
            </a:xfrm>
            <a:custGeom>
              <a:avLst/>
              <a:gdLst/>
              <a:ahLst/>
              <a:cxnLst/>
              <a:rect l="l" t="t" r="r" b="b"/>
              <a:pathLst>
                <a:path w="1039" h="1499" extrusionOk="0">
                  <a:moveTo>
                    <a:pt x="961" y="1374"/>
                  </a:moveTo>
                  <a:lnTo>
                    <a:pt x="959" y="1388"/>
                  </a:lnTo>
                  <a:lnTo>
                    <a:pt x="950" y="1386"/>
                  </a:lnTo>
                  <a:lnTo>
                    <a:pt x="950" y="1386"/>
                  </a:lnTo>
                  <a:cubicBezTo>
                    <a:pt x="954" y="1382"/>
                    <a:pt x="958" y="1378"/>
                    <a:pt x="961" y="1374"/>
                  </a:cubicBezTo>
                  <a:close/>
                  <a:moveTo>
                    <a:pt x="137" y="1"/>
                  </a:moveTo>
                  <a:cubicBezTo>
                    <a:pt x="64" y="1"/>
                    <a:pt x="0" y="77"/>
                    <a:pt x="48" y="172"/>
                  </a:cubicBezTo>
                  <a:cubicBezTo>
                    <a:pt x="169" y="385"/>
                    <a:pt x="321" y="567"/>
                    <a:pt x="412" y="780"/>
                  </a:cubicBezTo>
                  <a:cubicBezTo>
                    <a:pt x="494" y="943"/>
                    <a:pt x="527" y="1130"/>
                    <a:pt x="598" y="1297"/>
                  </a:cubicBezTo>
                  <a:lnTo>
                    <a:pt x="598" y="1297"/>
                  </a:lnTo>
                  <a:lnTo>
                    <a:pt x="595" y="1297"/>
                  </a:lnTo>
                  <a:lnTo>
                    <a:pt x="595" y="1297"/>
                  </a:lnTo>
                  <a:cubicBezTo>
                    <a:pt x="600" y="1308"/>
                    <a:pt x="605" y="1319"/>
                    <a:pt x="611" y="1329"/>
                  </a:cubicBezTo>
                  <a:lnTo>
                    <a:pt x="611" y="1329"/>
                  </a:lnTo>
                  <a:cubicBezTo>
                    <a:pt x="616" y="1339"/>
                    <a:pt x="620" y="1348"/>
                    <a:pt x="625" y="1358"/>
                  </a:cubicBezTo>
                  <a:cubicBezTo>
                    <a:pt x="662" y="1455"/>
                    <a:pt x="737" y="1499"/>
                    <a:pt x="812" y="1499"/>
                  </a:cubicBezTo>
                  <a:cubicBezTo>
                    <a:pt x="925" y="1499"/>
                    <a:pt x="1038" y="1400"/>
                    <a:pt x="1020" y="1236"/>
                  </a:cubicBezTo>
                  <a:cubicBezTo>
                    <a:pt x="1020" y="1236"/>
                    <a:pt x="1020" y="1219"/>
                    <a:pt x="1007" y="1198"/>
                  </a:cubicBezTo>
                  <a:lnTo>
                    <a:pt x="1007" y="1198"/>
                  </a:lnTo>
                  <a:cubicBezTo>
                    <a:pt x="1004" y="1181"/>
                    <a:pt x="998" y="1163"/>
                    <a:pt x="990" y="1145"/>
                  </a:cubicBezTo>
                  <a:lnTo>
                    <a:pt x="990" y="1114"/>
                  </a:lnTo>
                  <a:cubicBezTo>
                    <a:pt x="981" y="1097"/>
                    <a:pt x="969" y="1081"/>
                    <a:pt x="956" y="1069"/>
                  </a:cubicBezTo>
                  <a:lnTo>
                    <a:pt x="956" y="1069"/>
                  </a:lnTo>
                  <a:cubicBezTo>
                    <a:pt x="803" y="659"/>
                    <a:pt x="654" y="234"/>
                    <a:pt x="200" y="20"/>
                  </a:cubicBezTo>
                  <a:cubicBezTo>
                    <a:pt x="180" y="7"/>
                    <a:pt x="158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63;p47"/>
            <p:cNvSpPr/>
            <p:nvPr/>
          </p:nvSpPr>
          <p:spPr>
            <a:xfrm>
              <a:off x="4770075" y="6327963"/>
              <a:ext cx="21925" cy="43275"/>
            </a:xfrm>
            <a:custGeom>
              <a:avLst/>
              <a:gdLst/>
              <a:ahLst/>
              <a:cxnLst/>
              <a:rect l="l" t="t" r="r" b="b"/>
              <a:pathLst>
                <a:path w="877" h="1731" extrusionOk="0">
                  <a:moveTo>
                    <a:pt x="144" y="1"/>
                  </a:moveTo>
                  <a:cubicBezTo>
                    <a:pt x="56" y="1"/>
                    <a:pt x="0" y="100"/>
                    <a:pt x="25" y="199"/>
                  </a:cubicBezTo>
                  <a:lnTo>
                    <a:pt x="55" y="199"/>
                  </a:lnTo>
                  <a:cubicBezTo>
                    <a:pt x="147" y="443"/>
                    <a:pt x="299" y="595"/>
                    <a:pt x="390" y="838"/>
                  </a:cubicBezTo>
                  <a:cubicBezTo>
                    <a:pt x="451" y="1081"/>
                    <a:pt x="481" y="1324"/>
                    <a:pt x="451" y="1537"/>
                  </a:cubicBezTo>
                  <a:cubicBezTo>
                    <a:pt x="451" y="1662"/>
                    <a:pt x="547" y="1731"/>
                    <a:pt x="645" y="1731"/>
                  </a:cubicBezTo>
                  <a:cubicBezTo>
                    <a:pt x="737" y="1731"/>
                    <a:pt x="831" y="1670"/>
                    <a:pt x="846" y="1537"/>
                  </a:cubicBezTo>
                  <a:cubicBezTo>
                    <a:pt x="876" y="1050"/>
                    <a:pt x="724" y="260"/>
                    <a:pt x="207" y="17"/>
                  </a:cubicBezTo>
                  <a:cubicBezTo>
                    <a:pt x="185" y="6"/>
                    <a:pt x="16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664;p47"/>
            <p:cNvSpPr/>
            <p:nvPr/>
          </p:nvSpPr>
          <p:spPr>
            <a:xfrm>
              <a:off x="4884675" y="6178063"/>
              <a:ext cx="13700" cy="103425"/>
            </a:xfrm>
            <a:custGeom>
              <a:avLst/>
              <a:gdLst/>
              <a:ahLst/>
              <a:cxnLst/>
              <a:rect l="l" t="t" r="r" b="b"/>
              <a:pathLst>
                <a:path w="548" h="4137" extrusionOk="0">
                  <a:moveTo>
                    <a:pt x="82" y="0"/>
                  </a:moveTo>
                  <a:cubicBezTo>
                    <a:pt x="41" y="0"/>
                    <a:pt x="0" y="33"/>
                    <a:pt x="0" y="86"/>
                  </a:cubicBezTo>
                  <a:cubicBezTo>
                    <a:pt x="152" y="1393"/>
                    <a:pt x="304" y="2730"/>
                    <a:pt x="426" y="4068"/>
                  </a:cubicBezTo>
                  <a:cubicBezTo>
                    <a:pt x="426" y="4113"/>
                    <a:pt x="456" y="4136"/>
                    <a:pt x="487" y="4136"/>
                  </a:cubicBezTo>
                  <a:cubicBezTo>
                    <a:pt x="517" y="4136"/>
                    <a:pt x="547" y="4113"/>
                    <a:pt x="547" y="4068"/>
                  </a:cubicBezTo>
                  <a:cubicBezTo>
                    <a:pt x="547" y="2730"/>
                    <a:pt x="426" y="1363"/>
                    <a:pt x="152" y="55"/>
                  </a:cubicBezTo>
                  <a:cubicBezTo>
                    <a:pt x="140" y="17"/>
                    <a:pt x="11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65;p47"/>
            <p:cNvSpPr/>
            <p:nvPr/>
          </p:nvSpPr>
          <p:spPr>
            <a:xfrm>
              <a:off x="4725100" y="6359713"/>
              <a:ext cx="294100" cy="12875"/>
            </a:xfrm>
            <a:custGeom>
              <a:avLst/>
              <a:gdLst/>
              <a:ahLst/>
              <a:cxnLst/>
              <a:rect l="l" t="t" r="r" b="b"/>
              <a:pathLst>
                <a:path w="11764" h="515" extrusionOk="0">
                  <a:moveTo>
                    <a:pt x="3241" y="1"/>
                  </a:moveTo>
                  <a:cubicBezTo>
                    <a:pt x="2227" y="1"/>
                    <a:pt x="1216" y="24"/>
                    <a:pt x="213" y="115"/>
                  </a:cubicBezTo>
                  <a:cubicBezTo>
                    <a:pt x="0" y="115"/>
                    <a:pt x="0" y="388"/>
                    <a:pt x="213" y="388"/>
                  </a:cubicBezTo>
                  <a:cubicBezTo>
                    <a:pt x="1149" y="488"/>
                    <a:pt x="2092" y="514"/>
                    <a:pt x="3038" y="514"/>
                  </a:cubicBezTo>
                  <a:cubicBezTo>
                    <a:pt x="4120" y="514"/>
                    <a:pt x="5206" y="480"/>
                    <a:pt x="6292" y="480"/>
                  </a:cubicBezTo>
                  <a:cubicBezTo>
                    <a:pt x="7061" y="480"/>
                    <a:pt x="7835" y="496"/>
                    <a:pt x="8610" y="496"/>
                  </a:cubicBezTo>
                  <a:cubicBezTo>
                    <a:pt x="9643" y="496"/>
                    <a:pt x="10678" y="467"/>
                    <a:pt x="11703" y="328"/>
                  </a:cubicBezTo>
                  <a:cubicBezTo>
                    <a:pt x="11763" y="328"/>
                    <a:pt x="11763" y="176"/>
                    <a:pt x="11703" y="176"/>
                  </a:cubicBezTo>
                  <a:cubicBezTo>
                    <a:pt x="10678" y="37"/>
                    <a:pt x="9643" y="7"/>
                    <a:pt x="8610" y="7"/>
                  </a:cubicBezTo>
                  <a:cubicBezTo>
                    <a:pt x="7835" y="7"/>
                    <a:pt x="7061" y="24"/>
                    <a:pt x="6292" y="24"/>
                  </a:cubicBezTo>
                  <a:cubicBezTo>
                    <a:pt x="5274" y="24"/>
                    <a:pt x="4256" y="1"/>
                    <a:pt x="3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66;p47"/>
            <p:cNvSpPr/>
            <p:nvPr/>
          </p:nvSpPr>
          <p:spPr>
            <a:xfrm>
              <a:off x="5097575" y="5148738"/>
              <a:ext cx="12800" cy="27125"/>
            </a:xfrm>
            <a:custGeom>
              <a:avLst/>
              <a:gdLst/>
              <a:ahLst/>
              <a:cxnLst/>
              <a:rect l="l" t="t" r="r" b="b"/>
              <a:pathLst>
                <a:path w="512" h="1085" extrusionOk="0">
                  <a:moveTo>
                    <a:pt x="325" y="0"/>
                  </a:moveTo>
                  <a:cubicBezTo>
                    <a:pt x="287" y="0"/>
                    <a:pt x="238" y="28"/>
                    <a:pt x="238" y="73"/>
                  </a:cubicBezTo>
                  <a:cubicBezTo>
                    <a:pt x="299" y="255"/>
                    <a:pt x="329" y="407"/>
                    <a:pt x="269" y="590"/>
                  </a:cubicBezTo>
                  <a:cubicBezTo>
                    <a:pt x="238" y="742"/>
                    <a:pt x="117" y="863"/>
                    <a:pt x="26" y="1015"/>
                  </a:cubicBezTo>
                  <a:cubicBezTo>
                    <a:pt x="1" y="1040"/>
                    <a:pt x="36" y="1084"/>
                    <a:pt x="66" y="1084"/>
                  </a:cubicBezTo>
                  <a:cubicBezTo>
                    <a:pt x="74" y="1084"/>
                    <a:pt x="81" y="1082"/>
                    <a:pt x="86" y="1076"/>
                  </a:cubicBezTo>
                  <a:cubicBezTo>
                    <a:pt x="451" y="894"/>
                    <a:pt x="512" y="346"/>
                    <a:pt x="360" y="12"/>
                  </a:cubicBezTo>
                  <a:cubicBezTo>
                    <a:pt x="352" y="4"/>
                    <a:pt x="33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667;p47"/>
            <p:cNvSpPr/>
            <p:nvPr/>
          </p:nvSpPr>
          <p:spPr>
            <a:xfrm>
              <a:off x="4991825" y="4711738"/>
              <a:ext cx="32100" cy="63525"/>
            </a:xfrm>
            <a:custGeom>
              <a:avLst/>
              <a:gdLst/>
              <a:ahLst/>
              <a:cxnLst/>
              <a:rect l="l" t="t" r="r" b="b"/>
              <a:pathLst>
                <a:path w="1284" h="2541" extrusionOk="0">
                  <a:moveTo>
                    <a:pt x="1142" y="0"/>
                  </a:moveTo>
                  <a:cubicBezTo>
                    <a:pt x="1115" y="0"/>
                    <a:pt x="1088" y="13"/>
                    <a:pt x="1064" y="45"/>
                  </a:cubicBezTo>
                  <a:cubicBezTo>
                    <a:pt x="456" y="744"/>
                    <a:pt x="122" y="1565"/>
                    <a:pt x="0" y="2477"/>
                  </a:cubicBezTo>
                  <a:cubicBezTo>
                    <a:pt x="0" y="2514"/>
                    <a:pt x="35" y="2540"/>
                    <a:pt x="69" y="2540"/>
                  </a:cubicBezTo>
                  <a:cubicBezTo>
                    <a:pt x="90" y="2540"/>
                    <a:pt x="110" y="2530"/>
                    <a:pt x="122" y="2507"/>
                  </a:cubicBezTo>
                  <a:cubicBezTo>
                    <a:pt x="274" y="1656"/>
                    <a:pt x="638" y="835"/>
                    <a:pt x="1216" y="197"/>
                  </a:cubicBezTo>
                  <a:cubicBezTo>
                    <a:pt x="1283" y="107"/>
                    <a:pt x="1218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668;p47"/>
            <p:cNvSpPr/>
            <p:nvPr/>
          </p:nvSpPr>
          <p:spPr>
            <a:xfrm>
              <a:off x="4986850" y="4713888"/>
              <a:ext cx="32775" cy="54675"/>
            </a:xfrm>
            <a:custGeom>
              <a:avLst/>
              <a:gdLst/>
              <a:ahLst/>
              <a:cxnLst/>
              <a:rect l="l" t="t" r="r" b="b"/>
              <a:pathLst>
                <a:path w="1311" h="2187" extrusionOk="0">
                  <a:moveTo>
                    <a:pt x="1215" y="0"/>
                  </a:moveTo>
                  <a:cubicBezTo>
                    <a:pt x="1201" y="0"/>
                    <a:pt x="1185" y="6"/>
                    <a:pt x="1172" y="20"/>
                  </a:cubicBezTo>
                  <a:cubicBezTo>
                    <a:pt x="942" y="237"/>
                    <a:pt x="741" y="479"/>
                    <a:pt x="571" y="739"/>
                  </a:cubicBezTo>
                  <a:lnTo>
                    <a:pt x="571" y="739"/>
                  </a:lnTo>
                  <a:cubicBezTo>
                    <a:pt x="556" y="748"/>
                    <a:pt x="543" y="762"/>
                    <a:pt x="533" y="780"/>
                  </a:cubicBezTo>
                  <a:cubicBezTo>
                    <a:pt x="526" y="798"/>
                    <a:pt x="519" y="816"/>
                    <a:pt x="511" y="834"/>
                  </a:cubicBezTo>
                  <a:lnTo>
                    <a:pt x="511" y="834"/>
                  </a:lnTo>
                  <a:cubicBezTo>
                    <a:pt x="399" y="1016"/>
                    <a:pt x="301" y="1208"/>
                    <a:pt x="219" y="1406"/>
                  </a:cubicBezTo>
                  <a:lnTo>
                    <a:pt x="219" y="1406"/>
                  </a:lnTo>
                  <a:cubicBezTo>
                    <a:pt x="122" y="1595"/>
                    <a:pt x="43" y="1787"/>
                    <a:pt x="20" y="2011"/>
                  </a:cubicBezTo>
                  <a:lnTo>
                    <a:pt x="20" y="2011"/>
                  </a:lnTo>
                  <a:cubicBezTo>
                    <a:pt x="19" y="2016"/>
                    <a:pt x="18" y="2021"/>
                    <a:pt x="17" y="2026"/>
                  </a:cubicBezTo>
                  <a:lnTo>
                    <a:pt x="19" y="2026"/>
                  </a:lnTo>
                  <a:lnTo>
                    <a:pt x="19" y="2026"/>
                  </a:lnTo>
                  <a:cubicBezTo>
                    <a:pt x="18" y="2036"/>
                    <a:pt x="17" y="2046"/>
                    <a:pt x="17" y="2056"/>
                  </a:cubicBezTo>
                  <a:cubicBezTo>
                    <a:pt x="0" y="2140"/>
                    <a:pt x="66" y="2187"/>
                    <a:pt x="134" y="2187"/>
                  </a:cubicBezTo>
                  <a:cubicBezTo>
                    <a:pt x="189" y="2187"/>
                    <a:pt x="246" y="2155"/>
                    <a:pt x="260" y="2087"/>
                  </a:cubicBezTo>
                  <a:cubicBezTo>
                    <a:pt x="261" y="2083"/>
                    <a:pt x="262" y="2080"/>
                    <a:pt x="263" y="2076"/>
                  </a:cubicBezTo>
                  <a:lnTo>
                    <a:pt x="263" y="2076"/>
                  </a:lnTo>
                  <a:cubicBezTo>
                    <a:pt x="287" y="2060"/>
                    <a:pt x="308" y="2034"/>
                    <a:pt x="321" y="1996"/>
                  </a:cubicBezTo>
                  <a:cubicBezTo>
                    <a:pt x="473" y="1631"/>
                    <a:pt x="625" y="1266"/>
                    <a:pt x="777" y="901"/>
                  </a:cubicBezTo>
                  <a:cubicBezTo>
                    <a:pt x="785" y="881"/>
                    <a:pt x="787" y="862"/>
                    <a:pt x="786" y="845"/>
                  </a:cubicBezTo>
                  <a:lnTo>
                    <a:pt x="786" y="845"/>
                  </a:lnTo>
                  <a:cubicBezTo>
                    <a:pt x="927" y="600"/>
                    <a:pt x="1086" y="366"/>
                    <a:pt x="1263" y="141"/>
                  </a:cubicBezTo>
                  <a:cubicBezTo>
                    <a:pt x="1310" y="71"/>
                    <a:pt x="1266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669;p47"/>
            <p:cNvSpPr/>
            <p:nvPr/>
          </p:nvSpPr>
          <p:spPr>
            <a:xfrm>
              <a:off x="4975100" y="4714013"/>
              <a:ext cx="44500" cy="54150"/>
            </a:xfrm>
            <a:custGeom>
              <a:avLst/>
              <a:gdLst/>
              <a:ahLst/>
              <a:cxnLst/>
              <a:rect l="l" t="t" r="r" b="b"/>
              <a:pathLst>
                <a:path w="1780" h="2166" extrusionOk="0">
                  <a:moveTo>
                    <a:pt x="366" y="820"/>
                  </a:moveTo>
                  <a:cubicBezTo>
                    <a:pt x="365" y="825"/>
                    <a:pt x="365" y="830"/>
                    <a:pt x="365" y="836"/>
                  </a:cubicBezTo>
                  <a:cubicBezTo>
                    <a:pt x="365" y="844"/>
                    <a:pt x="365" y="853"/>
                    <a:pt x="365" y="861"/>
                  </a:cubicBezTo>
                  <a:lnTo>
                    <a:pt x="365" y="861"/>
                  </a:lnTo>
                  <a:cubicBezTo>
                    <a:pt x="361" y="848"/>
                    <a:pt x="356" y="835"/>
                    <a:pt x="352" y="822"/>
                  </a:cubicBezTo>
                  <a:lnTo>
                    <a:pt x="352" y="822"/>
                  </a:lnTo>
                  <a:cubicBezTo>
                    <a:pt x="356" y="822"/>
                    <a:pt x="361" y="821"/>
                    <a:pt x="366" y="820"/>
                  </a:cubicBezTo>
                  <a:close/>
                  <a:moveTo>
                    <a:pt x="1568" y="1"/>
                  </a:moveTo>
                  <a:cubicBezTo>
                    <a:pt x="1551" y="1"/>
                    <a:pt x="1535" y="5"/>
                    <a:pt x="1520" y="15"/>
                  </a:cubicBezTo>
                  <a:cubicBezTo>
                    <a:pt x="1095" y="258"/>
                    <a:pt x="639" y="532"/>
                    <a:pt x="152" y="562"/>
                  </a:cubicBezTo>
                  <a:cubicBezTo>
                    <a:pt x="92" y="592"/>
                    <a:pt x="0" y="653"/>
                    <a:pt x="31" y="744"/>
                  </a:cubicBezTo>
                  <a:cubicBezTo>
                    <a:pt x="213" y="1200"/>
                    <a:pt x="426" y="1656"/>
                    <a:pt x="578" y="2112"/>
                  </a:cubicBezTo>
                  <a:cubicBezTo>
                    <a:pt x="590" y="2148"/>
                    <a:pt x="621" y="2165"/>
                    <a:pt x="652" y="2165"/>
                  </a:cubicBezTo>
                  <a:cubicBezTo>
                    <a:pt x="700" y="2165"/>
                    <a:pt x="748" y="2125"/>
                    <a:pt x="730" y="2051"/>
                  </a:cubicBezTo>
                  <a:cubicBezTo>
                    <a:pt x="706" y="1921"/>
                    <a:pt x="675" y="1796"/>
                    <a:pt x="640" y="1673"/>
                  </a:cubicBezTo>
                  <a:lnTo>
                    <a:pt x="640" y="1673"/>
                  </a:lnTo>
                  <a:cubicBezTo>
                    <a:pt x="711" y="1660"/>
                    <a:pt x="776" y="1598"/>
                    <a:pt x="760" y="1504"/>
                  </a:cubicBezTo>
                  <a:cubicBezTo>
                    <a:pt x="760" y="1490"/>
                    <a:pt x="759" y="1474"/>
                    <a:pt x="757" y="1458"/>
                  </a:cubicBezTo>
                  <a:lnTo>
                    <a:pt x="757" y="1458"/>
                  </a:lnTo>
                  <a:cubicBezTo>
                    <a:pt x="762" y="1458"/>
                    <a:pt x="767" y="1459"/>
                    <a:pt x="772" y="1459"/>
                  </a:cubicBezTo>
                  <a:cubicBezTo>
                    <a:pt x="844" y="1459"/>
                    <a:pt x="912" y="1413"/>
                    <a:pt x="912" y="1322"/>
                  </a:cubicBezTo>
                  <a:cubicBezTo>
                    <a:pt x="912" y="1079"/>
                    <a:pt x="1216" y="805"/>
                    <a:pt x="1368" y="653"/>
                  </a:cubicBezTo>
                  <a:cubicBezTo>
                    <a:pt x="1490" y="501"/>
                    <a:pt x="1611" y="380"/>
                    <a:pt x="1703" y="228"/>
                  </a:cubicBezTo>
                  <a:cubicBezTo>
                    <a:pt x="1779" y="125"/>
                    <a:pt x="1662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670;p47"/>
            <p:cNvSpPr/>
            <p:nvPr/>
          </p:nvSpPr>
          <p:spPr>
            <a:xfrm>
              <a:off x="5033750" y="4515063"/>
              <a:ext cx="153700" cy="162275"/>
            </a:xfrm>
            <a:custGeom>
              <a:avLst/>
              <a:gdLst/>
              <a:ahLst/>
              <a:cxnLst/>
              <a:rect l="l" t="t" r="r" b="b"/>
              <a:pathLst>
                <a:path w="6148" h="6491" extrusionOk="0">
                  <a:moveTo>
                    <a:pt x="55" y="1"/>
                  </a:moveTo>
                  <a:cubicBezTo>
                    <a:pt x="16" y="1"/>
                    <a:pt x="1" y="45"/>
                    <a:pt x="25" y="70"/>
                  </a:cubicBezTo>
                  <a:lnTo>
                    <a:pt x="25" y="100"/>
                  </a:lnTo>
                  <a:cubicBezTo>
                    <a:pt x="1180" y="891"/>
                    <a:pt x="2092" y="1985"/>
                    <a:pt x="3034" y="3018"/>
                  </a:cubicBezTo>
                  <a:cubicBezTo>
                    <a:pt x="4038" y="4113"/>
                    <a:pt x="5041" y="5237"/>
                    <a:pt x="5922" y="6453"/>
                  </a:cubicBezTo>
                  <a:cubicBezTo>
                    <a:pt x="5948" y="6479"/>
                    <a:pt x="5979" y="6490"/>
                    <a:pt x="6008" y="6490"/>
                  </a:cubicBezTo>
                  <a:cubicBezTo>
                    <a:pt x="6082" y="6490"/>
                    <a:pt x="6148" y="6419"/>
                    <a:pt x="6104" y="6331"/>
                  </a:cubicBezTo>
                  <a:cubicBezTo>
                    <a:pt x="5223" y="5116"/>
                    <a:pt x="4220" y="3961"/>
                    <a:pt x="3186" y="2836"/>
                  </a:cubicBezTo>
                  <a:cubicBezTo>
                    <a:pt x="2275" y="1863"/>
                    <a:pt x="1302" y="587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671;p47"/>
            <p:cNvSpPr/>
            <p:nvPr/>
          </p:nvSpPr>
          <p:spPr>
            <a:xfrm>
              <a:off x="4926475" y="4674863"/>
              <a:ext cx="41050" cy="9475"/>
            </a:xfrm>
            <a:custGeom>
              <a:avLst/>
              <a:gdLst/>
              <a:ahLst/>
              <a:cxnLst/>
              <a:rect l="l" t="t" r="r" b="b"/>
              <a:pathLst>
                <a:path w="1642" h="379" extrusionOk="0">
                  <a:moveTo>
                    <a:pt x="1550" y="0"/>
                  </a:moveTo>
                  <a:cubicBezTo>
                    <a:pt x="1206" y="108"/>
                    <a:pt x="893" y="215"/>
                    <a:pt x="556" y="215"/>
                  </a:cubicBezTo>
                  <a:cubicBezTo>
                    <a:pt x="417" y="215"/>
                    <a:pt x="273" y="197"/>
                    <a:pt x="122" y="152"/>
                  </a:cubicBezTo>
                  <a:cubicBezTo>
                    <a:pt x="30" y="152"/>
                    <a:pt x="0" y="274"/>
                    <a:pt x="91" y="304"/>
                  </a:cubicBezTo>
                  <a:lnTo>
                    <a:pt x="61" y="304"/>
                  </a:lnTo>
                  <a:cubicBezTo>
                    <a:pt x="255" y="350"/>
                    <a:pt x="463" y="378"/>
                    <a:pt x="668" y="378"/>
                  </a:cubicBezTo>
                  <a:cubicBezTo>
                    <a:pt x="1009" y="378"/>
                    <a:pt x="1346" y="300"/>
                    <a:pt x="1611" y="91"/>
                  </a:cubicBezTo>
                  <a:cubicBezTo>
                    <a:pt x="1641" y="61"/>
                    <a:pt x="1611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672;p47"/>
            <p:cNvSpPr/>
            <p:nvPr/>
          </p:nvSpPr>
          <p:spPr>
            <a:xfrm>
              <a:off x="4980425" y="4637613"/>
              <a:ext cx="38000" cy="38025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673;p47"/>
            <p:cNvSpPr/>
            <p:nvPr/>
          </p:nvSpPr>
          <p:spPr>
            <a:xfrm>
              <a:off x="4786825" y="6138313"/>
              <a:ext cx="286875" cy="19725"/>
            </a:xfrm>
            <a:custGeom>
              <a:avLst/>
              <a:gdLst/>
              <a:ahLst/>
              <a:cxnLst/>
              <a:rect l="l" t="t" r="r" b="b"/>
              <a:pathLst>
                <a:path w="11475" h="789" extrusionOk="0">
                  <a:moveTo>
                    <a:pt x="11384" y="0"/>
                  </a:moveTo>
                  <a:cubicBezTo>
                    <a:pt x="11377" y="0"/>
                    <a:pt x="11370" y="1"/>
                    <a:pt x="11361" y="4"/>
                  </a:cubicBezTo>
                  <a:cubicBezTo>
                    <a:pt x="9633" y="380"/>
                    <a:pt x="7734" y="548"/>
                    <a:pt x="5836" y="548"/>
                  </a:cubicBezTo>
                  <a:cubicBezTo>
                    <a:pt x="3896" y="548"/>
                    <a:pt x="1958" y="372"/>
                    <a:pt x="206" y="65"/>
                  </a:cubicBezTo>
                  <a:cubicBezTo>
                    <a:pt x="197" y="63"/>
                    <a:pt x="188" y="62"/>
                    <a:pt x="180" y="62"/>
                  </a:cubicBezTo>
                  <a:cubicBezTo>
                    <a:pt x="48" y="62"/>
                    <a:pt x="0" y="278"/>
                    <a:pt x="115" y="278"/>
                  </a:cubicBezTo>
                  <a:cubicBezTo>
                    <a:pt x="1982" y="567"/>
                    <a:pt x="4061" y="789"/>
                    <a:pt x="6119" y="789"/>
                  </a:cubicBezTo>
                  <a:cubicBezTo>
                    <a:pt x="7949" y="789"/>
                    <a:pt x="9761" y="614"/>
                    <a:pt x="11392" y="156"/>
                  </a:cubicBezTo>
                  <a:cubicBezTo>
                    <a:pt x="11475" y="128"/>
                    <a:pt x="11457" y="0"/>
                    <a:pt x="1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674;p47"/>
            <p:cNvSpPr/>
            <p:nvPr/>
          </p:nvSpPr>
          <p:spPr>
            <a:xfrm>
              <a:off x="4729250" y="6112213"/>
              <a:ext cx="61225" cy="17200"/>
            </a:xfrm>
            <a:custGeom>
              <a:avLst/>
              <a:gdLst/>
              <a:ahLst/>
              <a:cxnLst/>
              <a:rect l="l" t="t" r="r" b="b"/>
              <a:pathLst>
                <a:path w="2449" h="688" extrusionOk="0">
                  <a:moveTo>
                    <a:pt x="125" y="1"/>
                  </a:moveTo>
                  <a:cubicBezTo>
                    <a:pt x="53" y="1"/>
                    <a:pt x="1" y="116"/>
                    <a:pt x="77" y="167"/>
                  </a:cubicBezTo>
                  <a:cubicBezTo>
                    <a:pt x="663" y="529"/>
                    <a:pt x="1454" y="687"/>
                    <a:pt x="2144" y="687"/>
                  </a:cubicBezTo>
                  <a:cubicBezTo>
                    <a:pt x="2206" y="687"/>
                    <a:pt x="2267" y="686"/>
                    <a:pt x="2327" y="683"/>
                  </a:cubicBezTo>
                  <a:cubicBezTo>
                    <a:pt x="2448" y="653"/>
                    <a:pt x="2448" y="501"/>
                    <a:pt x="2327" y="501"/>
                  </a:cubicBezTo>
                  <a:cubicBezTo>
                    <a:pt x="1628" y="501"/>
                    <a:pt x="837" y="349"/>
                    <a:pt x="169" y="15"/>
                  </a:cubicBezTo>
                  <a:cubicBezTo>
                    <a:pt x="154" y="5"/>
                    <a:pt x="139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675;p47"/>
            <p:cNvSpPr/>
            <p:nvPr/>
          </p:nvSpPr>
          <p:spPr>
            <a:xfrm>
              <a:off x="5008125" y="4548963"/>
              <a:ext cx="171050" cy="171250"/>
            </a:xfrm>
            <a:custGeom>
              <a:avLst/>
              <a:gdLst/>
              <a:ahLst/>
              <a:cxnLst/>
              <a:rect l="l" t="t" r="r" b="b"/>
              <a:pathLst>
                <a:path w="6842" h="6850" extrusionOk="0">
                  <a:moveTo>
                    <a:pt x="67" y="1"/>
                  </a:moveTo>
                  <a:cubicBezTo>
                    <a:pt x="26" y="1"/>
                    <a:pt x="1" y="66"/>
                    <a:pt x="47" y="112"/>
                  </a:cubicBezTo>
                  <a:cubicBezTo>
                    <a:pt x="2661" y="1754"/>
                    <a:pt x="4698" y="4520"/>
                    <a:pt x="6704" y="6830"/>
                  </a:cubicBezTo>
                  <a:cubicBezTo>
                    <a:pt x="6711" y="6844"/>
                    <a:pt x="6723" y="6850"/>
                    <a:pt x="6736" y="6850"/>
                  </a:cubicBezTo>
                  <a:cubicBezTo>
                    <a:pt x="6781" y="6850"/>
                    <a:pt x="6842" y="6785"/>
                    <a:pt x="6795" y="6738"/>
                  </a:cubicBezTo>
                  <a:cubicBezTo>
                    <a:pt x="5853" y="5401"/>
                    <a:pt x="4728" y="4216"/>
                    <a:pt x="3604" y="3061"/>
                  </a:cubicBezTo>
                  <a:cubicBezTo>
                    <a:pt x="2479" y="1875"/>
                    <a:pt x="1476" y="781"/>
                    <a:pt x="108" y="21"/>
                  </a:cubicBezTo>
                  <a:cubicBezTo>
                    <a:pt x="94" y="7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51" y="-8328"/>
            <a:ext cx="2949069" cy="558535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97575" y="1565193"/>
            <a:ext cx="4246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Century Gothic" panose="020B0502020202020204" pitchFamily="34" charset="0"/>
              </a:rPr>
              <a:t>Создать функциональный сайт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24847" y="3163284"/>
            <a:ext cx="642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Century Gothic" panose="020B0502020202020204" pitchFamily="34" charset="0"/>
              </a:rPr>
              <a:t>Создать регистрацию и авторизацию пользователя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4847" y="357763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Century Gothic" panose="020B0502020202020204" pitchFamily="34" charset="0"/>
              </a:rPr>
              <a:t>Сделать удобный интерфейс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34" name="Прямоугольник 133"/>
          <p:cNvSpPr/>
          <p:nvPr/>
        </p:nvSpPr>
        <p:spPr>
          <a:xfrm>
            <a:off x="644901" y="4008789"/>
            <a:ext cx="576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Century Gothic" panose="020B0502020202020204" pitchFamily="34" charset="0"/>
              </a:rPr>
              <a:t>Простое взаимодействие с пользователем</a:t>
            </a:r>
            <a:endParaRPr lang="ru-RU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4456921" y="-8328"/>
            <a:ext cx="1047688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5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589541" y="1634076"/>
            <a:ext cx="20608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Century Gothic" panose="020B0502020202020204" pitchFamily="34" charset="0"/>
              </a:rPr>
              <a:t>Главная страница сайта для ознакомления с сервисом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2" name="127.0.0.1_5000 - Google Chrome 2024-04-23 12-18-5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1" end="1102.0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4574" y="1039090"/>
            <a:ext cx="5644789" cy="303407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931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5556969" y="-10100"/>
            <a:ext cx="1225133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Прямоугольник 14"/>
          <p:cNvSpPr/>
          <p:nvPr/>
        </p:nvSpPr>
        <p:spPr>
          <a:xfrm>
            <a:off x="711875" y="695941"/>
            <a:ext cx="28001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Century Gothic" panose="020B0502020202020204" pitchFamily="34" charset="0"/>
              </a:rPr>
              <a:t>Авторизация и регистрация</a:t>
            </a:r>
            <a:endParaRPr lang="ru-RU" sz="3200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07" y="3043666"/>
            <a:ext cx="3878593" cy="19573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26" y="812094"/>
            <a:ext cx="3039066" cy="213043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326" y="2420568"/>
            <a:ext cx="2794300" cy="249464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762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5556969" y="-10100"/>
            <a:ext cx="1225133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762384" y="1739060"/>
            <a:ext cx="2999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Century Gothic" panose="020B0502020202020204" pitchFamily="34" charset="0"/>
              </a:rPr>
              <a:t>Оставлять отзывы 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2" y="3576496"/>
            <a:ext cx="1221581" cy="1221581"/>
          </a:xfrm>
          <a:prstGeom prst="rect">
            <a:avLst/>
          </a:prstGeom>
        </p:spPr>
      </p:pic>
      <p:grpSp>
        <p:nvGrpSpPr>
          <p:cNvPr id="20" name="Google Shape;5328;p47"/>
          <p:cNvGrpSpPr/>
          <p:nvPr/>
        </p:nvGrpSpPr>
        <p:grpSpPr>
          <a:xfrm>
            <a:off x="2788054" y="1855823"/>
            <a:ext cx="624176" cy="2331463"/>
            <a:chOff x="6852925" y="1751069"/>
            <a:chExt cx="697125" cy="2691003"/>
          </a:xfrm>
        </p:grpSpPr>
        <p:sp>
          <p:nvSpPr>
            <p:cNvPr id="21" name="Google Shape;5329;p47"/>
            <p:cNvSpPr/>
            <p:nvPr/>
          </p:nvSpPr>
          <p:spPr>
            <a:xfrm>
              <a:off x="6877008" y="4291647"/>
              <a:ext cx="644778" cy="150425"/>
            </a:xfrm>
            <a:custGeom>
              <a:avLst/>
              <a:gdLst/>
              <a:ahLst/>
              <a:cxnLst/>
              <a:rect l="l" t="t" r="r" b="b"/>
              <a:pathLst>
                <a:path w="23588" h="5503" extrusionOk="0">
                  <a:moveTo>
                    <a:pt x="11794" y="1"/>
                  </a:moveTo>
                  <a:cubicBezTo>
                    <a:pt x="5290" y="1"/>
                    <a:pt x="1" y="1247"/>
                    <a:pt x="1" y="2767"/>
                  </a:cubicBezTo>
                  <a:cubicBezTo>
                    <a:pt x="1" y="4287"/>
                    <a:pt x="5290" y="5502"/>
                    <a:pt x="11794" y="5502"/>
                  </a:cubicBezTo>
                  <a:cubicBezTo>
                    <a:pt x="18329" y="5502"/>
                    <a:pt x="23588" y="4287"/>
                    <a:pt x="23588" y="2767"/>
                  </a:cubicBezTo>
                  <a:cubicBezTo>
                    <a:pt x="23588" y="1247"/>
                    <a:pt x="18329" y="1"/>
                    <a:pt x="1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30;p47"/>
            <p:cNvSpPr/>
            <p:nvPr/>
          </p:nvSpPr>
          <p:spPr>
            <a:xfrm>
              <a:off x="6852925" y="1780755"/>
              <a:ext cx="697125" cy="2570146"/>
            </a:xfrm>
            <a:custGeom>
              <a:avLst/>
              <a:gdLst/>
              <a:ahLst/>
              <a:cxnLst/>
              <a:rect l="l" t="t" r="r" b="b"/>
              <a:pathLst>
                <a:path w="25503" h="94024" extrusionOk="0">
                  <a:moveTo>
                    <a:pt x="14712" y="26142"/>
                  </a:moveTo>
                  <a:cubicBezTo>
                    <a:pt x="14742" y="26172"/>
                    <a:pt x="14773" y="26233"/>
                    <a:pt x="14803" y="26263"/>
                  </a:cubicBezTo>
                  <a:lnTo>
                    <a:pt x="14712" y="26294"/>
                  </a:lnTo>
                  <a:lnTo>
                    <a:pt x="14712" y="26142"/>
                  </a:lnTo>
                  <a:close/>
                  <a:moveTo>
                    <a:pt x="20821" y="28664"/>
                  </a:moveTo>
                  <a:cubicBezTo>
                    <a:pt x="21034" y="32221"/>
                    <a:pt x="21156" y="35807"/>
                    <a:pt x="21125" y="39364"/>
                  </a:cubicBezTo>
                  <a:cubicBezTo>
                    <a:pt x="20852" y="39090"/>
                    <a:pt x="20578" y="38817"/>
                    <a:pt x="20274" y="38573"/>
                  </a:cubicBezTo>
                  <a:cubicBezTo>
                    <a:pt x="20244" y="38573"/>
                    <a:pt x="20213" y="38543"/>
                    <a:pt x="20213" y="38513"/>
                  </a:cubicBezTo>
                  <a:cubicBezTo>
                    <a:pt x="19970" y="38178"/>
                    <a:pt x="19758" y="37844"/>
                    <a:pt x="19606" y="37479"/>
                  </a:cubicBezTo>
                  <a:cubicBezTo>
                    <a:pt x="19575" y="37023"/>
                    <a:pt x="19545" y="36598"/>
                    <a:pt x="19514" y="36142"/>
                  </a:cubicBezTo>
                  <a:cubicBezTo>
                    <a:pt x="19484" y="35655"/>
                    <a:pt x="19271" y="35260"/>
                    <a:pt x="18998" y="34956"/>
                  </a:cubicBezTo>
                  <a:cubicBezTo>
                    <a:pt x="19119" y="34865"/>
                    <a:pt x="19940" y="34075"/>
                    <a:pt x="20183" y="32312"/>
                  </a:cubicBezTo>
                  <a:cubicBezTo>
                    <a:pt x="20365" y="30762"/>
                    <a:pt x="20700" y="29212"/>
                    <a:pt x="20821" y="28664"/>
                  </a:cubicBezTo>
                  <a:close/>
                  <a:moveTo>
                    <a:pt x="4468" y="25777"/>
                  </a:moveTo>
                  <a:cubicBezTo>
                    <a:pt x="5046" y="27357"/>
                    <a:pt x="4712" y="30640"/>
                    <a:pt x="4712" y="30640"/>
                  </a:cubicBezTo>
                  <a:cubicBezTo>
                    <a:pt x="4712" y="30640"/>
                    <a:pt x="5502" y="35108"/>
                    <a:pt x="5867" y="35777"/>
                  </a:cubicBezTo>
                  <a:cubicBezTo>
                    <a:pt x="5745" y="36233"/>
                    <a:pt x="5715" y="36689"/>
                    <a:pt x="5776" y="37114"/>
                  </a:cubicBezTo>
                  <a:cubicBezTo>
                    <a:pt x="5776" y="37145"/>
                    <a:pt x="5776" y="37175"/>
                    <a:pt x="5776" y="37206"/>
                  </a:cubicBezTo>
                  <a:cubicBezTo>
                    <a:pt x="5745" y="37236"/>
                    <a:pt x="5745" y="37236"/>
                    <a:pt x="5745" y="37266"/>
                  </a:cubicBezTo>
                  <a:cubicBezTo>
                    <a:pt x="5532" y="37965"/>
                    <a:pt x="5350" y="38634"/>
                    <a:pt x="5107" y="39333"/>
                  </a:cubicBezTo>
                  <a:cubicBezTo>
                    <a:pt x="4924" y="39546"/>
                    <a:pt x="4712" y="39759"/>
                    <a:pt x="4499" y="39972"/>
                  </a:cubicBezTo>
                  <a:cubicBezTo>
                    <a:pt x="3800" y="37813"/>
                    <a:pt x="3313" y="35564"/>
                    <a:pt x="3070" y="33315"/>
                  </a:cubicBezTo>
                  <a:cubicBezTo>
                    <a:pt x="3192" y="32525"/>
                    <a:pt x="3313" y="31734"/>
                    <a:pt x="3465" y="30974"/>
                  </a:cubicBezTo>
                  <a:cubicBezTo>
                    <a:pt x="3496" y="30853"/>
                    <a:pt x="3435" y="30762"/>
                    <a:pt x="3313" y="30731"/>
                  </a:cubicBezTo>
                  <a:cubicBezTo>
                    <a:pt x="3648" y="29060"/>
                    <a:pt x="4043" y="27418"/>
                    <a:pt x="4468" y="25777"/>
                  </a:cubicBezTo>
                  <a:close/>
                  <a:moveTo>
                    <a:pt x="13390" y="1"/>
                  </a:moveTo>
                  <a:cubicBezTo>
                    <a:pt x="10287" y="1"/>
                    <a:pt x="9175" y="3729"/>
                    <a:pt x="8633" y="6172"/>
                  </a:cubicBezTo>
                  <a:cubicBezTo>
                    <a:pt x="8572" y="6156"/>
                    <a:pt x="8519" y="6149"/>
                    <a:pt x="8469" y="6149"/>
                  </a:cubicBezTo>
                  <a:cubicBezTo>
                    <a:pt x="8420" y="6149"/>
                    <a:pt x="8374" y="6156"/>
                    <a:pt x="8329" y="6172"/>
                  </a:cubicBezTo>
                  <a:cubicBezTo>
                    <a:pt x="7994" y="6232"/>
                    <a:pt x="7782" y="6597"/>
                    <a:pt x="7751" y="6932"/>
                  </a:cubicBezTo>
                  <a:cubicBezTo>
                    <a:pt x="7721" y="7053"/>
                    <a:pt x="7721" y="7205"/>
                    <a:pt x="7751" y="7327"/>
                  </a:cubicBezTo>
                  <a:cubicBezTo>
                    <a:pt x="7721" y="7813"/>
                    <a:pt x="7903" y="8269"/>
                    <a:pt x="8207" y="8634"/>
                  </a:cubicBezTo>
                  <a:cubicBezTo>
                    <a:pt x="8116" y="9515"/>
                    <a:pt x="8055" y="10397"/>
                    <a:pt x="7994" y="11278"/>
                  </a:cubicBezTo>
                  <a:cubicBezTo>
                    <a:pt x="7934" y="11795"/>
                    <a:pt x="7964" y="12312"/>
                    <a:pt x="7994" y="12828"/>
                  </a:cubicBezTo>
                  <a:cubicBezTo>
                    <a:pt x="7630" y="13771"/>
                    <a:pt x="7538" y="14834"/>
                    <a:pt x="7447" y="15777"/>
                  </a:cubicBezTo>
                  <a:cubicBezTo>
                    <a:pt x="7447" y="15929"/>
                    <a:pt x="7417" y="16111"/>
                    <a:pt x="7386" y="16263"/>
                  </a:cubicBezTo>
                  <a:cubicBezTo>
                    <a:pt x="6535" y="16810"/>
                    <a:pt x="5472" y="17357"/>
                    <a:pt x="4438" y="17722"/>
                  </a:cubicBezTo>
                  <a:cubicBezTo>
                    <a:pt x="4438" y="17722"/>
                    <a:pt x="2341" y="18482"/>
                    <a:pt x="1368" y="20488"/>
                  </a:cubicBezTo>
                  <a:cubicBezTo>
                    <a:pt x="1338" y="20549"/>
                    <a:pt x="1307" y="20640"/>
                    <a:pt x="1277" y="20731"/>
                  </a:cubicBezTo>
                  <a:cubicBezTo>
                    <a:pt x="1247" y="20762"/>
                    <a:pt x="1247" y="20762"/>
                    <a:pt x="1247" y="20792"/>
                  </a:cubicBezTo>
                  <a:cubicBezTo>
                    <a:pt x="1125" y="21035"/>
                    <a:pt x="1064" y="21309"/>
                    <a:pt x="1003" y="21552"/>
                  </a:cubicBezTo>
                  <a:cubicBezTo>
                    <a:pt x="1003" y="21643"/>
                    <a:pt x="1034" y="21734"/>
                    <a:pt x="1095" y="21795"/>
                  </a:cubicBezTo>
                  <a:cubicBezTo>
                    <a:pt x="1064" y="22008"/>
                    <a:pt x="1034" y="22251"/>
                    <a:pt x="1003" y="22494"/>
                  </a:cubicBezTo>
                  <a:cubicBezTo>
                    <a:pt x="943" y="23254"/>
                    <a:pt x="912" y="24044"/>
                    <a:pt x="851" y="24835"/>
                  </a:cubicBezTo>
                  <a:cubicBezTo>
                    <a:pt x="760" y="26172"/>
                    <a:pt x="699" y="27540"/>
                    <a:pt x="669" y="28908"/>
                  </a:cubicBezTo>
                  <a:cubicBezTo>
                    <a:pt x="487" y="30336"/>
                    <a:pt x="365" y="31795"/>
                    <a:pt x="335" y="33224"/>
                  </a:cubicBezTo>
                  <a:cubicBezTo>
                    <a:pt x="183" y="33376"/>
                    <a:pt x="92" y="33588"/>
                    <a:pt x="61" y="33801"/>
                  </a:cubicBezTo>
                  <a:cubicBezTo>
                    <a:pt x="0" y="34835"/>
                    <a:pt x="92" y="35868"/>
                    <a:pt x="335" y="36871"/>
                  </a:cubicBezTo>
                  <a:cubicBezTo>
                    <a:pt x="395" y="37054"/>
                    <a:pt x="487" y="37206"/>
                    <a:pt x="608" y="37297"/>
                  </a:cubicBezTo>
                  <a:cubicBezTo>
                    <a:pt x="699" y="37692"/>
                    <a:pt x="821" y="38087"/>
                    <a:pt x="1034" y="38452"/>
                  </a:cubicBezTo>
                  <a:cubicBezTo>
                    <a:pt x="1064" y="38513"/>
                    <a:pt x="1125" y="38573"/>
                    <a:pt x="1155" y="38604"/>
                  </a:cubicBezTo>
                  <a:cubicBezTo>
                    <a:pt x="1216" y="38817"/>
                    <a:pt x="1307" y="39029"/>
                    <a:pt x="1399" y="39242"/>
                  </a:cubicBezTo>
                  <a:cubicBezTo>
                    <a:pt x="1338" y="39272"/>
                    <a:pt x="1307" y="39333"/>
                    <a:pt x="1338" y="39424"/>
                  </a:cubicBezTo>
                  <a:cubicBezTo>
                    <a:pt x="1520" y="39911"/>
                    <a:pt x="1672" y="40427"/>
                    <a:pt x="1854" y="40883"/>
                  </a:cubicBezTo>
                  <a:cubicBezTo>
                    <a:pt x="1946" y="41096"/>
                    <a:pt x="2067" y="41279"/>
                    <a:pt x="2189" y="41461"/>
                  </a:cubicBezTo>
                  <a:cubicBezTo>
                    <a:pt x="2219" y="41491"/>
                    <a:pt x="2219" y="41522"/>
                    <a:pt x="2250" y="41552"/>
                  </a:cubicBezTo>
                  <a:cubicBezTo>
                    <a:pt x="2371" y="41978"/>
                    <a:pt x="2493" y="42434"/>
                    <a:pt x="2584" y="42859"/>
                  </a:cubicBezTo>
                  <a:cubicBezTo>
                    <a:pt x="2493" y="43589"/>
                    <a:pt x="2675" y="44349"/>
                    <a:pt x="2888" y="45048"/>
                  </a:cubicBezTo>
                  <a:cubicBezTo>
                    <a:pt x="2949" y="45321"/>
                    <a:pt x="3040" y="45564"/>
                    <a:pt x="3101" y="45838"/>
                  </a:cubicBezTo>
                  <a:cubicBezTo>
                    <a:pt x="3010" y="46415"/>
                    <a:pt x="3040" y="46993"/>
                    <a:pt x="2979" y="47570"/>
                  </a:cubicBezTo>
                  <a:cubicBezTo>
                    <a:pt x="2918" y="48270"/>
                    <a:pt x="2797" y="48938"/>
                    <a:pt x="2888" y="49668"/>
                  </a:cubicBezTo>
                  <a:cubicBezTo>
                    <a:pt x="2979" y="50458"/>
                    <a:pt x="3161" y="51218"/>
                    <a:pt x="3374" y="52008"/>
                  </a:cubicBezTo>
                  <a:cubicBezTo>
                    <a:pt x="3405" y="52039"/>
                    <a:pt x="3405" y="52039"/>
                    <a:pt x="3405" y="52069"/>
                  </a:cubicBezTo>
                  <a:cubicBezTo>
                    <a:pt x="3557" y="53102"/>
                    <a:pt x="3769" y="54105"/>
                    <a:pt x="3982" y="55078"/>
                  </a:cubicBezTo>
                  <a:cubicBezTo>
                    <a:pt x="4073" y="55747"/>
                    <a:pt x="4195" y="56385"/>
                    <a:pt x="4317" y="57054"/>
                  </a:cubicBezTo>
                  <a:cubicBezTo>
                    <a:pt x="4347" y="57145"/>
                    <a:pt x="4377" y="57236"/>
                    <a:pt x="4438" y="57297"/>
                  </a:cubicBezTo>
                  <a:cubicBezTo>
                    <a:pt x="4468" y="57419"/>
                    <a:pt x="4468" y="57540"/>
                    <a:pt x="4468" y="57662"/>
                  </a:cubicBezTo>
                  <a:cubicBezTo>
                    <a:pt x="4438" y="57753"/>
                    <a:pt x="4408" y="57875"/>
                    <a:pt x="4408" y="58027"/>
                  </a:cubicBezTo>
                  <a:cubicBezTo>
                    <a:pt x="4468" y="61127"/>
                    <a:pt x="4468" y="64258"/>
                    <a:pt x="4438" y="67358"/>
                  </a:cubicBezTo>
                  <a:cubicBezTo>
                    <a:pt x="4408" y="67844"/>
                    <a:pt x="4408" y="68361"/>
                    <a:pt x="4377" y="68847"/>
                  </a:cubicBezTo>
                  <a:cubicBezTo>
                    <a:pt x="4317" y="68969"/>
                    <a:pt x="4256" y="69121"/>
                    <a:pt x="4256" y="69273"/>
                  </a:cubicBezTo>
                  <a:cubicBezTo>
                    <a:pt x="4043" y="72069"/>
                    <a:pt x="3952" y="74896"/>
                    <a:pt x="3952" y="77723"/>
                  </a:cubicBezTo>
                  <a:cubicBezTo>
                    <a:pt x="3952" y="77784"/>
                    <a:pt x="3921" y="77844"/>
                    <a:pt x="3921" y="77905"/>
                  </a:cubicBezTo>
                  <a:cubicBezTo>
                    <a:pt x="3617" y="80306"/>
                    <a:pt x="3465" y="82677"/>
                    <a:pt x="3496" y="85079"/>
                  </a:cubicBezTo>
                  <a:cubicBezTo>
                    <a:pt x="3313" y="85595"/>
                    <a:pt x="3253" y="86112"/>
                    <a:pt x="3313" y="86629"/>
                  </a:cubicBezTo>
                  <a:cubicBezTo>
                    <a:pt x="3192" y="86720"/>
                    <a:pt x="3101" y="86872"/>
                    <a:pt x="3070" y="86994"/>
                  </a:cubicBezTo>
                  <a:cubicBezTo>
                    <a:pt x="3040" y="87145"/>
                    <a:pt x="3040" y="87297"/>
                    <a:pt x="3070" y="87419"/>
                  </a:cubicBezTo>
                  <a:lnTo>
                    <a:pt x="3040" y="87480"/>
                  </a:lnTo>
                  <a:cubicBezTo>
                    <a:pt x="3010" y="87510"/>
                    <a:pt x="3010" y="87541"/>
                    <a:pt x="2979" y="87571"/>
                  </a:cubicBezTo>
                  <a:cubicBezTo>
                    <a:pt x="2918" y="87662"/>
                    <a:pt x="2949" y="87784"/>
                    <a:pt x="3040" y="87845"/>
                  </a:cubicBezTo>
                  <a:cubicBezTo>
                    <a:pt x="3101" y="87875"/>
                    <a:pt x="3131" y="87875"/>
                    <a:pt x="3192" y="87875"/>
                  </a:cubicBezTo>
                  <a:cubicBezTo>
                    <a:pt x="3192" y="87905"/>
                    <a:pt x="3222" y="87936"/>
                    <a:pt x="3253" y="87936"/>
                  </a:cubicBezTo>
                  <a:cubicBezTo>
                    <a:pt x="3344" y="87997"/>
                    <a:pt x="3405" y="87997"/>
                    <a:pt x="3496" y="87997"/>
                  </a:cubicBezTo>
                  <a:cubicBezTo>
                    <a:pt x="3496" y="87997"/>
                    <a:pt x="3526" y="87997"/>
                    <a:pt x="3526" y="87966"/>
                  </a:cubicBezTo>
                  <a:cubicBezTo>
                    <a:pt x="3678" y="88088"/>
                    <a:pt x="3861" y="88149"/>
                    <a:pt x="4013" y="88149"/>
                  </a:cubicBezTo>
                  <a:cubicBezTo>
                    <a:pt x="4073" y="88179"/>
                    <a:pt x="4165" y="88179"/>
                    <a:pt x="4256" y="88179"/>
                  </a:cubicBezTo>
                  <a:cubicBezTo>
                    <a:pt x="5016" y="88422"/>
                    <a:pt x="5776" y="88574"/>
                    <a:pt x="6566" y="88665"/>
                  </a:cubicBezTo>
                  <a:cubicBezTo>
                    <a:pt x="6627" y="89304"/>
                    <a:pt x="6779" y="89942"/>
                    <a:pt x="6931" y="90550"/>
                  </a:cubicBezTo>
                  <a:cubicBezTo>
                    <a:pt x="6961" y="90702"/>
                    <a:pt x="6991" y="90854"/>
                    <a:pt x="7022" y="91006"/>
                  </a:cubicBezTo>
                  <a:cubicBezTo>
                    <a:pt x="6779" y="91188"/>
                    <a:pt x="6566" y="91431"/>
                    <a:pt x="6414" y="91674"/>
                  </a:cubicBezTo>
                  <a:cubicBezTo>
                    <a:pt x="6383" y="91735"/>
                    <a:pt x="6353" y="91766"/>
                    <a:pt x="6323" y="91826"/>
                  </a:cubicBezTo>
                  <a:cubicBezTo>
                    <a:pt x="6262" y="91948"/>
                    <a:pt x="6201" y="92070"/>
                    <a:pt x="6171" y="92161"/>
                  </a:cubicBezTo>
                  <a:cubicBezTo>
                    <a:pt x="6140" y="92282"/>
                    <a:pt x="6140" y="92404"/>
                    <a:pt x="6140" y="92526"/>
                  </a:cubicBezTo>
                  <a:cubicBezTo>
                    <a:pt x="6140" y="92647"/>
                    <a:pt x="6171" y="92738"/>
                    <a:pt x="6171" y="92829"/>
                  </a:cubicBezTo>
                  <a:cubicBezTo>
                    <a:pt x="6171" y="92860"/>
                    <a:pt x="6201" y="92890"/>
                    <a:pt x="6201" y="92921"/>
                  </a:cubicBezTo>
                  <a:cubicBezTo>
                    <a:pt x="6231" y="93012"/>
                    <a:pt x="6262" y="93103"/>
                    <a:pt x="6353" y="93194"/>
                  </a:cubicBezTo>
                  <a:cubicBezTo>
                    <a:pt x="6414" y="93255"/>
                    <a:pt x="6475" y="93346"/>
                    <a:pt x="6566" y="93377"/>
                  </a:cubicBezTo>
                  <a:cubicBezTo>
                    <a:pt x="6657" y="93437"/>
                    <a:pt x="6748" y="93468"/>
                    <a:pt x="6870" y="93468"/>
                  </a:cubicBezTo>
                  <a:cubicBezTo>
                    <a:pt x="6915" y="93483"/>
                    <a:pt x="6969" y="93491"/>
                    <a:pt x="7022" y="93491"/>
                  </a:cubicBezTo>
                  <a:cubicBezTo>
                    <a:pt x="7075" y="93491"/>
                    <a:pt x="7128" y="93483"/>
                    <a:pt x="7174" y="93468"/>
                  </a:cubicBezTo>
                  <a:cubicBezTo>
                    <a:pt x="7295" y="93437"/>
                    <a:pt x="7386" y="93377"/>
                    <a:pt x="7478" y="93316"/>
                  </a:cubicBezTo>
                  <a:cubicBezTo>
                    <a:pt x="7599" y="93529"/>
                    <a:pt x="7842" y="93681"/>
                    <a:pt x="8116" y="93681"/>
                  </a:cubicBezTo>
                  <a:cubicBezTo>
                    <a:pt x="8207" y="93681"/>
                    <a:pt x="8268" y="93650"/>
                    <a:pt x="8329" y="93650"/>
                  </a:cubicBezTo>
                  <a:cubicBezTo>
                    <a:pt x="8490" y="93875"/>
                    <a:pt x="8761" y="94024"/>
                    <a:pt x="9030" y="94024"/>
                  </a:cubicBezTo>
                  <a:cubicBezTo>
                    <a:pt x="9270" y="94024"/>
                    <a:pt x="9509" y="93906"/>
                    <a:pt x="9666" y="93620"/>
                  </a:cubicBezTo>
                  <a:cubicBezTo>
                    <a:pt x="10183" y="92799"/>
                    <a:pt x="10122" y="91705"/>
                    <a:pt x="10152" y="90763"/>
                  </a:cubicBezTo>
                  <a:cubicBezTo>
                    <a:pt x="10152" y="90124"/>
                    <a:pt x="10152" y="89486"/>
                    <a:pt x="10152" y="88817"/>
                  </a:cubicBezTo>
                  <a:cubicBezTo>
                    <a:pt x="10517" y="88848"/>
                    <a:pt x="10912" y="88848"/>
                    <a:pt x="11277" y="88848"/>
                  </a:cubicBezTo>
                  <a:cubicBezTo>
                    <a:pt x="11311" y="88853"/>
                    <a:pt x="11343" y="88856"/>
                    <a:pt x="11374" y="88856"/>
                  </a:cubicBezTo>
                  <a:cubicBezTo>
                    <a:pt x="11514" y="88856"/>
                    <a:pt x="11634" y="88806"/>
                    <a:pt x="11733" y="88756"/>
                  </a:cubicBezTo>
                  <a:cubicBezTo>
                    <a:pt x="11855" y="88756"/>
                    <a:pt x="11976" y="88726"/>
                    <a:pt x="12067" y="88635"/>
                  </a:cubicBezTo>
                  <a:cubicBezTo>
                    <a:pt x="12280" y="88483"/>
                    <a:pt x="12250" y="88149"/>
                    <a:pt x="12219" y="87905"/>
                  </a:cubicBezTo>
                  <a:cubicBezTo>
                    <a:pt x="12280" y="87723"/>
                    <a:pt x="12280" y="87510"/>
                    <a:pt x="12189" y="87328"/>
                  </a:cubicBezTo>
                  <a:cubicBezTo>
                    <a:pt x="12159" y="87024"/>
                    <a:pt x="12128" y="86720"/>
                    <a:pt x="12067" y="86416"/>
                  </a:cubicBezTo>
                  <a:cubicBezTo>
                    <a:pt x="12067" y="86386"/>
                    <a:pt x="12067" y="86325"/>
                    <a:pt x="12067" y="86294"/>
                  </a:cubicBezTo>
                  <a:cubicBezTo>
                    <a:pt x="12098" y="84896"/>
                    <a:pt x="12067" y="83498"/>
                    <a:pt x="12007" y="82130"/>
                  </a:cubicBezTo>
                  <a:cubicBezTo>
                    <a:pt x="12037" y="82039"/>
                    <a:pt x="12037" y="81978"/>
                    <a:pt x="12037" y="81887"/>
                  </a:cubicBezTo>
                  <a:cubicBezTo>
                    <a:pt x="12128" y="76325"/>
                    <a:pt x="12371" y="70732"/>
                    <a:pt x="12767" y="65169"/>
                  </a:cubicBezTo>
                  <a:cubicBezTo>
                    <a:pt x="12797" y="64866"/>
                    <a:pt x="12827" y="64562"/>
                    <a:pt x="12858" y="64258"/>
                  </a:cubicBezTo>
                  <a:cubicBezTo>
                    <a:pt x="12949" y="62859"/>
                    <a:pt x="12979" y="61461"/>
                    <a:pt x="13010" y="60033"/>
                  </a:cubicBezTo>
                  <a:cubicBezTo>
                    <a:pt x="13010" y="60002"/>
                    <a:pt x="13040" y="59941"/>
                    <a:pt x="13040" y="59881"/>
                  </a:cubicBezTo>
                  <a:cubicBezTo>
                    <a:pt x="13070" y="59911"/>
                    <a:pt x="13131" y="59941"/>
                    <a:pt x="13192" y="59972"/>
                  </a:cubicBezTo>
                  <a:cubicBezTo>
                    <a:pt x="13283" y="62525"/>
                    <a:pt x="13466" y="65109"/>
                    <a:pt x="13770" y="67662"/>
                  </a:cubicBezTo>
                  <a:cubicBezTo>
                    <a:pt x="13770" y="68270"/>
                    <a:pt x="13770" y="68878"/>
                    <a:pt x="13770" y="69455"/>
                  </a:cubicBezTo>
                  <a:cubicBezTo>
                    <a:pt x="13800" y="71097"/>
                    <a:pt x="13952" y="72708"/>
                    <a:pt x="14134" y="74349"/>
                  </a:cubicBezTo>
                  <a:cubicBezTo>
                    <a:pt x="14226" y="75078"/>
                    <a:pt x="14317" y="75808"/>
                    <a:pt x="14408" y="76537"/>
                  </a:cubicBezTo>
                  <a:cubicBezTo>
                    <a:pt x="14317" y="79759"/>
                    <a:pt x="14226" y="82981"/>
                    <a:pt x="14195" y="86203"/>
                  </a:cubicBezTo>
                  <a:cubicBezTo>
                    <a:pt x="14195" y="86325"/>
                    <a:pt x="14195" y="86446"/>
                    <a:pt x="14226" y="86538"/>
                  </a:cubicBezTo>
                  <a:cubicBezTo>
                    <a:pt x="14226" y="86994"/>
                    <a:pt x="14195" y="87449"/>
                    <a:pt x="14195" y="87905"/>
                  </a:cubicBezTo>
                  <a:cubicBezTo>
                    <a:pt x="14195" y="88027"/>
                    <a:pt x="14195" y="88149"/>
                    <a:pt x="14256" y="88240"/>
                  </a:cubicBezTo>
                  <a:cubicBezTo>
                    <a:pt x="14195" y="88270"/>
                    <a:pt x="14165" y="88301"/>
                    <a:pt x="14134" y="88331"/>
                  </a:cubicBezTo>
                  <a:cubicBezTo>
                    <a:pt x="14134" y="88331"/>
                    <a:pt x="14104" y="88361"/>
                    <a:pt x="14104" y="88361"/>
                  </a:cubicBezTo>
                  <a:cubicBezTo>
                    <a:pt x="14104" y="88392"/>
                    <a:pt x="14104" y="88392"/>
                    <a:pt x="14074" y="88422"/>
                  </a:cubicBezTo>
                  <a:cubicBezTo>
                    <a:pt x="14074" y="88422"/>
                    <a:pt x="14074" y="88452"/>
                    <a:pt x="14074" y="88483"/>
                  </a:cubicBezTo>
                  <a:cubicBezTo>
                    <a:pt x="14074" y="88483"/>
                    <a:pt x="14074" y="88513"/>
                    <a:pt x="14104" y="88544"/>
                  </a:cubicBezTo>
                  <a:cubicBezTo>
                    <a:pt x="14104" y="88574"/>
                    <a:pt x="14104" y="88574"/>
                    <a:pt x="14134" y="88604"/>
                  </a:cubicBezTo>
                  <a:cubicBezTo>
                    <a:pt x="14134" y="88604"/>
                    <a:pt x="14134" y="88604"/>
                    <a:pt x="14165" y="88635"/>
                  </a:cubicBezTo>
                  <a:cubicBezTo>
                    <a:pt x="14165" y="88635"/>
                    <a:pt x="14195" y="88635"/>
                    <a:pt x="14195" y="88665"/>
                  </a:cubicBezTo>
                  <a:lnTo>
                    <a:pt x="14438" y="88665"/>
                  </a:lnTo>
                  <a:cubicBezTo>
                    <a:pt x="14469" y="88635"/>
                    <a:pt x="14499" y="88635"/>
                    <a:pt x="14499" y="88604"/>
                  </a:cubicBezTo>
                  <a:cubicBezTo>
                    <a:pt x="14590" y="88696"/>
                    <a:pt x="14681" y="88726"/>
                    <a:pt x="14803" y="88756"/>
                  </a:cubicBezTo>
                  <a:cubicBezTo>
                    <a:pt x="14955" y="88817"/>
                    <a:pt x="15107" y="88848"/>
                    <a:pt x="15259" y="88848"/>
                  </a:cubicBezTo>
                  <a:cubicBezTo>
                    <a:pt x="15259" y="89881"/>
                    <a:pt x="15259" y="90945"/>
                    <a:pt x="15259" y="91978"/>
                  </a:cubicBezTo>
                  <a:cubicBezTo>
                    <a:pt x="15259" y="92313"/>
                    <a:pt x="15198" y="92647"/>
                    <a:pt x="15289" y="92981"/>
                  </a:cubicBezTo>
                  <a:cubicBezTo>
                    <a:pt x="15443" y="93416"/>
                    <a:pt x="15811" y="93679"/>
                    <a:pt x="16232" y="93679"/>
                  </a:cubicBezTo>
                  <a:cubicBezTo>
                    <a:pt x="16312" y="93679"/>
                    <a:pt x="16393" y="93669"/>
                    <a:pt x="16475" y="93650"/>
                  </a:cubicBezTo>
                  <a:cubicBezTo>
                    <a:pt x="16505" y="93650"/>
                    <a:pt x="16566" y="93620"/>
                    <a:pt x="16566" y="93620"/>
                  </a:cubicBezTo>
                  <a:cubicBezTo>
                    <a:pt x="16654" y="93637"/>
                    <a:pt x="16741" y="93655"/>
                    <a:pt x="16823" y="93655"/>
                  </a:cubicBezTo>
                  <a:cubicBezTo>
                    <a:pt x="16883" y="93655"/>
                    <a:pt x="16940" y="93645"/>
                    <a:pt x="16992" y="93620"/>
                  </a:cubicBezTo>
                  <a:cubicBezTo>
                    <a:pt x="17113" y="93589"/>
                    <a:pt x="17204" y="93529"/>
                    <a:pt x="17295" y="93468"/>
                  </a:cubicBezTo>
                  <a:cubicBezTo>
                    <a:pt x="17387" y="93498"/>
                    <a:pt x="17478" y="93529"/>
                    <a:pt x="17599" y="93529"/>
                  </a:cubicBezTo>
                  <a:cubicBezTo>
                    <a:pt x="17691" y="93529"/>
                    <a:pt x="17751" y="93498"/>
                    <a:pt x="17843" y="93468"/>
                  </a:cubicBezTo>
                  <a:lnTo>
                    <a:pt x="17843" y="93468"/>
                  </a:lnTo>
                  <a:cubicBezTo>
                    <a:pt x="17903" y="93498"/>
                    <a:pt x="17812" y="93468"/>
                    <a:pt x="17934" y="93529"/>
                  </a:cubicBezTo>
                  <a:cubicBezTo>
                    <a:pt x="18066" y="93598"/>
                    <a:pt x="18200" y="93629"/>
                    <a:pt x="18327" y="93629"/>
                  </a:cubicBezTo>
                  <a:cubicBezTo>
                    <a:pt x="18814" y="93629"/>
                    <a:pt x="19209" y="93171"/>
                    <a:pt x="19089" y="92617"/>
                  </a:cubicBezTo>
                  <a:cubicBezTo>
                    <a:pt x="19028" y="92222"/>
                    <a:pt x="18876" y="91826"/>
                    <a:pt x="18663" y="91492"/>
                  </a:cubicBezTo>
                  <a:cubicBezTo>
                    <a:pt x="18663" y="91310"/>
                    <a:pt x="18602" y="91127"/>
                    <a:pt x="18511" y="90945"/>
                  </a:cubicBezTo>
                  <a:cubicBezTo>
                    <a:pt x="18572" y="90185"/>
                    <a:pt x="18633" y="89425"/>
                    <a:pt x="18754" y="88635"/>
                  </a:cubicBezTo>
                  <a:cubicBezTo>
                    <a:pt x="18861" y="88642"/>
                    <a:pt x="18967" y="88646"/>
                    <a:pt x="19074" y="88646"/>
                  </a:cubicBezTo>
                  <a:cubicBezTo>
                    <a:pt x="19393" y="88646"/>
                    <a:pt x="19712" y="88612"/>
                    <a:pt x="20031" y="88544"/>
                  </a:cubicBezTo>
                  <a:cubicBezTo>
                    <a:pt x="20457" y="88452"/>
                    <a:pt x="20913" y="88331"/>
                    <a:pt x="21338" y="88209"/>
                  </a:cubicBezTo>
                  <a:cubicBezTo>
                    <a:pt x="21824" y="88179"/>
                    <a:pt x="22311" y="88118"/>
                    <a:pt x="22736" y="87966"/>
                  </a:cubicBezTo>
                  <a:cubicBezTo>
                    <a:pt x="22797" y="87936"/>
                    <a:pt x="22858" y="87905"/>
                    <a:pt x="22888" y="87875"/>
                  </a:cubicBezTo>
                  <a:cubicBezTo>
                    <a:pt x="22919" y="87875"/>
                    <a:pt x="22919" y="87905"/>
                    <a:pt x="22949" y="87905"/>
                  </a:cubicBezTo>
                  <a:cubicBezTo>
                    <a:pt x="22979" y="87936"/>
                    <a:pt x="23010" y="87936"/>
                    <a:pt x="23040" y="87936"/>
                  </a:cubicBezTo>
                  <a:lnTo>
                    <a:pt x="23131" y="87936"/>
                  </a:lnTo>
                  <a:cubicBezTo>
                    <a:pt x="23192" y="87905"/>
                    <a:pt x="23223" y="87905"/>
                    <a:pt x="23253" y="87845"/>
                  </a:cubicBezTo>
                  <a:cubicBezTo>
                    <a:pt x="23314" y="87814"/>
                    <a:pt x="23375" y="87723"/>
                    <a:pt x="23375" y="87632"/>
                  </a:cubicBezTo>
                  <a:cubicBezTo>
                    <a:pt x="23375" y="87601"/>
                    <a:pt x="23344" y="87541"/>
                    <a:pt x="23314" y="87510"/>
                  </a:cubicBezTo>
                  <a:cubicBezTo>
                    <a:pt x="23283" y="87480"/>
                    <a:pt x="23283" y="87480"/>
                    <a:pt x="23283" y="87480"/>
                  </a:cubicBezTo>
                  <a:cubicBezTo>
                    <a:pt x="23344" y="87328"/>
                    <a:pt x="23344" y="87145"/>
                    <a:pt x="23314" y="86994"/>
                  </a:cubicBezTo>
                  <a:cubicBezTo>
                    <a:pt x="23283" y="86872"/>
                    <a:pt x="23223" y="86781"/>
                    <a:pt x="23162" y="86720"/>
                  </a:cubicBezTo>
                  <a:cubicBezTo>
                    <a:pt x="23253" y="86568"/>
                    <a:pt x="23344" y="86416"/>
                    <a:pt x="23314" y="86234"/>
                  </a:cubicBezTo>
                  <a:cubicBezTo>
                    <a:pt x="23010" y="82860"/>
                    <a:pt x="22676" y="79486"/>
                    <a:pt x="22372" y="76112"/>
                  </a:cubicBezTo>
                  <a:cubicBezTo>
                    <a:pt x="22372" y="76081"/>
                    <a:pt x="22372" y="76051"/>
                    <a:pt x="22372" y="76051"/>
                  </a:cubicBezTo>
                  <a:cubicBezTo>
                    <a:pt x="21916" y="69394"/>
                    <a:pt x="21824" y="62707"/>
                    <a:pt x="22128" y="56051"/>
                  </a:cubicBezTo>
                  <a:cubicBezTo>
                    <a:pt x="22189" y="54561"/>
                    <a:pt x="22280" y="53102"/>
                    <a:pt x="22372" y="51613"/>
                  </a:cubicBezTo>
                  <a:cubicBezTo>
                    <a:pt x="22402" y="51522"/>
                    <a:pt x="22432" y="51461"/>
                    <a:pt x="22432" y="51370"/>
                  </a:cubicBezTo>
                  <a:cubicBezTo>
                    <a:pt x="22463" y="51157"/>
                    <a:pt x="22493" y="50944"/>
                    <a:pt x="22524" y="50701"/>
                  </a:cubicBezTo>
                  <a:cubicBezTo>
                    <a:pt x="22584" y="50640"/>
                    <a:pt x="22645" y="50519"/>
                    <a:pt x="22676" y="50428"/>
                  </a:cubicBezTo>
                  <a:cubicBezTo>
                    <a:pt x="22736" y="50032"/>
                    <a:pt x="22767" y="49637"/>
                    <a:pt x="22827" y="49242"/>
                  </a:cubicBezTo>
                  <a:cubicBezTo>
                    <a:pt x="22979" y="49090"/>
                    <a:pt x="23101" y="48877"/>
                    <a:pt x="23101" y="48634"/>
                  </a:cubicBezTo>
                  <a:cubicBezTo>
                    <a:pt x="23131" y="48574"/>
                    <a:pt x="23131" y="48482"/>
                    <a:pt x="23131" y="48422"/>
                  </a:cubicBezTo>
                  <a:cubicBezTo>
                    <a:pt x="23223" y="47358"/>
                    <a:pt x="23253" y="46324"/>
                    <a:pt x="23253" y="45260"/>
                  </a:cubicBezTo>
                  <a:cubicBezTo>
                    <a:pt x="23223" y="44865"/>
                    <a:pt x="23253" y="44440"/>
                    <a:pt x="23223" y="44045"/>
                  </a:cubicBezTo>
                  <a:cubicBezTo>
                    <a:pt x="23223" y="44014"/>
                    <a:pt x="23223" y="44014"/>
                    <a:pt x="23223" y="44014"/>
                  </a:cubicBezTo>
                  <a:cubicBezTo>
                    <a:pt x="24104" y="41583"/>
                    <a:pt x="24165" y="39029"/>
                    <a:pt x="24013" y="36476"/>
                  </a:cubicBezTo>
                  <a:cubicBezTo>
                    <a:pt x="24013" y="35747"/>
                    <a:pt x="24013" y="35017"/>
                    <a:pt x="24013" y="34288"/>
                  </a:cubicBezTo>
                  <a:cubicBezTo>
                    <a:pt x="24104" y="32464"/>
                    <a:pt x="24135" y="30610"/>
                    <a:pt x="24104" y="28756"/>
                  </a:cubicBezTo>
                  <a:cubicBezTo>
                    <a:pt x="24195" y="26962"/>
                    <a:pt x="24256" y="25199"/>
                    <a:pt x="24317" y="23406"/>
                  </a:cubicBezTo>
                  <a:cubicBezTo>
                    <a:pt x="24712" y="23224"/>
                    <a:pt x="24986" y="23102"/>
                    <a:pt x="24986" y="23102"/>
                  </a:cubicBezTo>
                  <a:cubicBezTo>
                    <a:pt x="24986" y="23102"/>
                    <a:pt x="25502" y="17752"/>
                    <a:pt x="19697" y="16141"/>
                  </a:cubicBezTo>
                  <a:lnTo>
                    <a:pt x="19697" y="16172"/>
                  </a:lnTo>
                  <a:cubicBezTo>
                    <a:pt x="19606" y="15625"/>
                    <a:pt x="19454" y="14926"/>
                    <a:pt x="19241" y="14196"/>
                  </a:cubicBezTo>
                  <a:cubicBezTo>
                    <a:pt x="19302" y="13740"/>
                    <a:pt x="19271" y="13254"/>
                    <a:pt x="19210" y="12737"/>
                  </a:cubicBezTo>
                  <a:cubicBezTo>
                    <a:pt x="19271" y="12190"/>
                    <a:pt x="19180" y="11612"/>
                    <a:pt x="19089" y="10974"/>
                  </a:cubicBezTo>
                  <a:cubicBezTo>
                    <a:pt x="19028" y="10457"/>
                    <a:pt x="18967" y="9971"/>
                    <a:pt x="18876" y="9454"/>
                  </a:cubicBezTo>
                  <a:cubicBezTo>
                    <a:pt x="18815" y="8178"/>
                    <a:pt x="18815" y="6932"/>
                    <a:pt x="18451" y="5625"/>
                  </a:cubicBezTo>
                  <a:cubicBezTo>
                    <a:pt x="18420" y="5412"/>
                    <a:pt x="18329" y="5229"/>
                    <a:pt x="18207" y="5108"/>
                  </a:cubicBezTo>
                  <a:cubicBezTo>
                    <a:pt x="18116" y="3922"/>
                    <a:pt x="17964" y="2707"/>
                    <a:pt x="17113" y="1856"/>
                  </a:cubicBezTo>
                  <a:cubicBezTo>
                    <a:pt x="16262" y="1004"/>
                    <a:pt x="14681" y="32"/>
                    <a:pt x="13466" y="1"/>
                  </a:cubicBezTo>
                  <a:cubicBezTo>
                    <a:pt x="13440" y="1"/>
                    <a:pt x="13415" y="1"/>
                    <a:pt x="13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31;p47"/>
            <p:cNvSpPr/>
            <p:nvPr/>
          </p:nvSpPr>
          <p:spPr>
            <a:xfrm>
              <a:off x="7139563" y="2108147"/>
              <a:ext cx="108875" cy="96411"/>
            </a:xfrm>
            <a:custGeom>
              <a:avLst/>
              <a:gdLst/>
              <a:ahLst/>
              <a:cxnLst/>
              <a:rect l="l" t="t" r="r" b="b"/>
              <a:pathLst>
                <a:path w="3983" h="35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83" y="3313"/>
                    <a:pt x="3861" y="3526"/>
                  </a:cubicBezTo>
                  <a:lnTo>
                    <a:pt x="3983" y="1125"/>
                  </a:lnTo>
                  <a:lnTo>
                    <a:pt x="3983" y="1125"/>
                  </a:lnTo>
                  <a:cubicBezTo>
                    <a:pt x="3983" y="1125"/>
                    <a:pt x="3437" y="1276"/>
                    <a:pt x="2723" y="1276"/>
                  </a:cubicBezTo>
                  <a:cubicBezTo>
                    <a:pt x="1837" y="1276"/>
                    <a:pt x="691" y="104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2;p47"/>
            <p:cNvSpPr/>
            <p:nvPr/>
          </p:nvSpPr>
          <p:spPr>
            <a:xfrm>
              <a:off x="6975879" y="4306025"/>
              <a:ext cx="152912" cy="116939"/>
            </a:xfrm>
            <a:custGeom>
              <a:avLst/>
              <a:gdLst/>
              <a:ahLst/>
              <a:cxnLst/>
              <a:rect l="l" t="t" r="r" b="b"/>
              <a:pathLst>
                <a:path w="5594" h="4278" extrusionOk="0">
                  <a:moveTo>
                    <a:pt x="2854" y="0"/>
                  </a:moveTo>
                  <a:cubicBezTo>
                    <a:pt x="2477" y="0"/>
                    <a:pt x="2088" y="50"/>
                    <a:pt x="1703" y="174"/>
                  </a:cubicBezTo>
                  <a:cubicBezTo>
                    <a:pt x="1581" y="235"/>
                    <a:pt x="1" y="3669"/>
                    <a:pt x="4013" y="4125"/>
                  </a:cubicBezTo>
                  <a:lnTo>
                    <a:pt x="4682" y="4277"/>
                  </a:lnTo>
                  <a:cubicBezTo>
                    <a:pt x="4682" y="4277"/>
                    <a:pt x="5320" y="4065"/>
                    <a:pt x="5594" y="751"/>
                  </a:cubicBezTo>
                  <a:cubicBezTo>
                    <a:pt x="5594" y="751"/>
                    <a:pt x="4323" y="0"/>
                    <a:pt x="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33;p47"/>
            <p:cNvSpPr/>
            <p:nvPr/>
          </p:nvSpPr>
          <p:spPr>
            <a:xfrm>
              <a:off x="7268366" y="4306435"/>
              <a:ext cx="158707" cy="114862"/>
            </a:xfrm>
            <a:custGeom>
              <a:avLst/>
              <a:gdLst/>
              <a:ahLst/>
              <a:cxnLst/>
              <a:rect l="l" t="t" r="r" b="b"/>
              <a:pathLst>
                <a:path w="5806" h="4202" extrusionOk="0">
                  <a:moveTo>
                    <a:pt x="2534" y="0"/>
                  </a:moveTo>
                  <a:cubicBezTo>
                    <a:pt x="779" y="0"/>
                    <a:pt x="91" y="767"/>
                    <a:pt x="91" y="767"/>
                  </a:cubicBezTo>
                  <a:cubicBezTo>
                    <a:pt x="0" y="3411"/>
                    <a:pt x="1034" y="4202"/>
                    <a:pt x="1034" y="4202"/>
                  </a:cubicBezTo>
                  <a:lnTo>
                    <a:pt x="2553" y="3867"/>
                  </a:lnTo>
                  <a:cubicBezTo>
                    <a:pt x="5806" y="2864"/>
                    <a:pt x="4012" y="159"/>
                    <a:pt x="4012" y="159"/>
                  </a:cubicBezTo>
                  <a:cubicBezTo>
                    <a:pt x="3453" y="46"/>
                    <a:pt x="2962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4;p47"/>
            <p:cNvSpPr/>
            <p:nvPr/>
          </p:nvSpPr>
          <p:spPr>
            <a:xfrm>
              <a:off x="6926867" y="2821019"/>
              <a:ext cx="565862" cy="1359178"/>
            </a:xfrm>
            <a:custGeom>
              <a:avLst/>
              <a:gdLst/>
              <a:ahLst/>
              <a:cxnLst/>
              <a:rect l="l" t="t" r="r" b="b"/>
              <a:pathLst>
                <a:path w="20701" h="49723" extrusionOk="0">
                  <a:moveTo>
                    <a:pt x="18664" y="2280"/>
                  </a:moveTo>
                  <a:cubicBezTo>
                    <a:pt x="18633" y="3192"/>
                    <a:pt x="18633" y="4104"/>
                    <a:pt x="18603" y="5016"/>
                  </a:cubicBezTo>
                  <a:cubicBezTo>
                    <a:pt x="17630" y="5016"/>
                    <a:pt x="16657" y="5046"/>
                    <a:pt x="15654" y="5077"/>
                  </a:cubicBezTo>
                  <a:cubicBezTo>
                    <a:pt x="15654" y="4134"/>
                    <a:pt x="15654" y="3192"/>
                    <a:pt x="15654" y="2280"/>
                  </a:cubicBezTo>
                  <a:close/>
                  <a:moveTo>
                    <a:pt x="4712" y="2220"/>
                  </a:moveTo>
                  <a:cubicBezTo>
                    <a:pt x="4681" y="3192"/>
                    <a:pt x="4681" y="4165"/>
                    <a:pt x="4681" y="5107"/>
                  </a:cubicBezTo>
                  <a:lnTo>
                    <a:pt x="4681" y="5137"/>
                  </a:lnTo>
                  <a:cubicBezTo>
                    <a:pt x="3678" y="5107"/>
                    <a:pt x="2706" y="5107"/>
                    <a:pt x="1733" y="5107"/>
                  </a:cubicBezTo>
                  <a:cubicBezTo>
                    <a:pt x="1733" y="4134"/>
                    <a:pt x="1733" y="3192"/>
                    <a:pt x="1703" y="2220"/>
                  </a:cubicBezTo>
                  <a:close/>
                  <a:moveTo>
                    <a:pt x="8207" y="2189"/>
                  </a:moveTo>
                  <a:cubicBezTo>
                    <a:pt x="8177" y="3192"/>
                    <a:pt x="8177" y="4195"/>
                    <a:pt x="8147" y="5168"/>
                  </a:cubicBezTo>
                  <a:cubicBezTo>
                    <a:pt x="7174" y="5168"/>
                    <a:pt x="6201" y="5137"/>
                    <a:pt x="5198" y="5137"/>
                  </a:cubicBezTo>
                  <a:cubicBezTo>
                    <a:pt x="5198" y="4165"/>
                    <a:pt x="5198" y="3192"/>
                    <a:pt x="5198" y="2220"/>
                  </a:cubicBezTo>
                  <a:cubicBezTo>
                    <a:pt x="6201" y="2220"/>
                    <a:pt x="7204" y="2189"/>
                    <a:pt x="8207" y="2189"/>
                  </a:cubicBezTo>
                  <a:close/>
                  <a:moveTo>
                    <a:pt x="12159" y="2220"/>
                  </a:moveTo>
                  <a:cubicBezTo>
                    <a:pt x="13162" y="2220"/>
                    <a:pt x="14165" y="2250"/>
                    <a:pt x="15168" y="2280"/>
                  </a:cubicBezTo>
                  <a:cubicBezTo>
                    <a:pt x="15138" y="3223"/>
                    <a:pt x="15138" y="4134"/>
                    <a:pt x="15138" y="5077"/>
                  </a:cubicBezTo>
                  <a:cubicBezTo>
                    <a:pt x="14135" y="5107"/>
                    <a:pt x="13162" y="5137"/>
                    <a:pt x="12189" y="5168"/>
                  </a:cubicBezTo>
                  <a:cubicBezTo>
                    <a:pt x="12189" y="4165"/>
                    <a:pt x="12189" y="3192"/>
                    <a:pt x="12159" y="2220"/>
                  </a:cubicBezTo>
                  <a:close/>
                  <a:moveTo>
                    <a:pt x="9788" y="2189"/>
                  </a:moveTo>
                  <a:cubicBezTo>
                    <a:pt x="10426" y="2189"/>
                    <a:pt x="11065" y="2220"/>
                    <a:pt x="11703" y="2220"/>
                  </a:cubicBezTo>
                  <a:cubicBezTo>
                    <a:pt x="11672" y="3192"/>
                    <a:pt x="11672" y="4195"/>
                    <a:pt x="11642" y="5198"/>
                  </a:cubicBezTo>
                  <a:lnTo>
                    <a:pt x="11642" y="5168"/>
                  </a:lnTo>
                  <a:cubicBezTo>
                    <a:pt x="11125" y="5198"/>
                    <a:pt x="10639" y="5198"/>
                    <a:pt x="10122" y="5198"/>
                  </a:cubicBezTo>
                  <a:lnTo>
                    <a:pt x="8694" y="5198"/>
                  </a:lnTo>
                  <a:cubicBezTo>
                    <a:pt x="8694" y="4195"/>
                    <a:pt x="8694" y="3192"/>
                    <a:pt x="8694" y="2189"/>
                  </a:cubicBezTo>
                  <a:close/>
                  <a:moveTo>
                    <a:pt x="15685" y="5867"/>
                  </a:moveTo>
                  <a:cubicBezTo>
                    <a:pt x="16657" y="5897"/>
                    <a:pt x="17630" y="5897"/>
                    <a:pt x="18633" y="5928"/>
                  </a:cubicBezTo>
                  <a:cubicBezTo>
                    <a:pt x="18633" y="6809"/>
                    <a:pt x="18603" y="7721"/>
                    <a:pt x="18603" y="8633"/>
                  </a:cubicBezTo>
                  <a:cubicBezTo>
                    <a:pt x="17630" y="8633"/>
                    <a:pt x="16657" y="8633"/>
                    <a:pt x="15685" y="8663"/>
                  </a:cubicBezTo>
                  <a:lnTo>
                    <a:pt x="15685" y="8633"/>
                  </a:lnTo>
                  <a:lnTo>
                    <a:pt x="15685" y="5867"/>
                  </a:lnTo>
                  <a:close/>
                  <a:moveTo>
                    <a:pt x="4681" y="5837"/>
                  </a:moveTo>
                  <a:cubicBezTo>
                    <a:pt x="4681" y="6809"/>
                    <a:pt x="4681" y="7752"/>
                    <a:pt x="4681" y="8724"/>
                  </a:cubicBezTo>
                  <a:cubicBezTo>
                    <a:pt x="3709" y="8694"/>
                    <a:pt x="2706" y="8694"/>
                    <a:pt x="1733" y="8694"/>
                  </a:cubicBezTo>
                  <a:lnTo>
                    <a:pt x="1733" y="8633"/>
                  </a:lnTo>
                  <a:lnTo>
                    <a:pt x="1733" y="5867"/>
                  </a:lnTo>
                  <a:cubicBezTo>
                    <a:pt x="2706" y="5867"/>
                    <a:pt x="3709" y="5867"/>
                    <a:pt x="4681" y="5837"/>
                  </a:cubicBezTo>
                  <a:close/>
                  <a:moveTo>
                    <a:pt x="12189" y="5776"/>
                  </a:moveTo>
                  <a:cubicBezTo>
                    <a:pt x="13162" y="5806"/>
                    <a:pt x="14165" y="5837"/>
                    <a:pt x="15138" y="5867"/>
                  </a:cubicBezTo>
                  <a:cubicBezTo>
                    <a:pt x="15138" y="6809"/>
                    <a:pt x="15138" y="7752"/>
                    <a:pt x="15138" y="8694"/>
                  </a:cubicBezTo>
                  <a:cubicBezTo>
                    <a:pt x="14135" y="8724"/>
                    <a:pt x="13162" y="8755"/>
                    <a:pt x="12189" y="8755"/>
                  </a:cubicBezTo>
                  <a:lnTo>
                    <a:pt x="12189" y="8633"/>
                  </a:lnTo>
                  <a:lnTo>
                    <a:pt x="12189" y="5776"/>
                  </a:lnTo>
                  <a:close/>
                  <a:moveTo>
                    <a:pt x="8177" y="5776"/>
                  </a:moveTo>
                  <a:cubicBezTo>
                    <a:pt x="8147" y="6779"/>
                    <a:pt x="8147" y="7782"/>
                    <a:pt x="8147" y="8785"/>
                  </a:cubicBezTo>
                  <a:cubicBezTo>
                    <a:pt x="7174" y="8755"/>
                    <a:pt x="6201" y="8755"/>
                    <a:pt x="5229" y="8724"/>
                  </a:cubicBezTo>
                  <a:lnTo>
                    <a:pt x="5229" y="8633"/>
                  </a:lnTo>
                  <a:lnTo>
                    <a:pt x="5229" y="5837"/>
                  </a:lnTo>
                  <a:cubicBezTo>
                    <a:pt x="6201" y="5806"/>
                    <a:pt x="7174" y="5806"/>
                    <a:pt x="8177" y="5776"/>
                  </a:cubicBezTo>
                  <a:close/>
                  <a:moveTo>
                    <a:pt x="11642" y="5776"/>
                  </a:moveTo>
                  <a:cubicBezTo>
                    <a:pt x="11642" y="6779"/>
                    <a:pt x="11642" y="7782"/>
                    <a:pt x="11642" y="8785"/>
                  </a:cubicBezTo>
                  <a:lnTo>
                    <a:pt x="8694" y="8785"/>
                  </a:lnTo>
                  <a:lnTo>
                    <a:pt x="8694" y="8633"/>
                  </a:lnTo>
                  <a:lnTo>
                    <a:pt x="8694" y="5776"/>
                  </a:lnTo>
                  <a:close/>
                  <a:moveTo>
                    <a:pt x="15685" y="9454"/>
                  </a:moveTo>
                  <a:cubicBezTo>
                    <a:pt x="16657" y="9484"/>
                    <a:pt x="17630" y="9514"/>
                    <a:pt x="18633" y="9514"/>
                  </a:cubicBezTo>
                  <a:cubicBezTo>
                    <a:pt x="18633" y="10396"/>
                    <a:pt x="18633" y="11308"/>
                    <a:pt x="18633" y="12220"/>
                  </a:cubicBezTo>
                  <a:cubicBezTo>
                    <a:pt x="17660" y="12220"/>
                    <a:pt x="16657" y="12250"/>
                    <a:pt x="15685" y="12250"/>
                  </a:cubicBezTo>
                  <a:cubicBezTo>
                    <a:pt x="15685" y="11338"/>
                    <a:pt x="15685" y="10396"/>
                    <a:pt x="15685" y="9454"/>
                  </a:cubicBezTo>
                  <a:close/>
                  <a:moveTo>
                    <a:pt x="4681" y="9423"/>
                  </a:moveTo>
                  <a:cubicBezTo>
                    <a:pt x="4681" y="10396"/>
                    <a:pt x="4681" y="11369"/>
                    <a:pt x="4681" y="12311"/>
                  </a:cubicBezTo>
                  <a:cubicBezTo>
                    <a:pt x="3709" y="12311"/>
                    <a:pt x="2736" y="12280"/>
                    <a:pt x="1763" y="12280"/>
                  </a:cubicBezTo>
                  <a:cubicBezTo>
                    <a:pt x="1763" y="11338"/>
                    <a:pt x="1733" y="10396"/>
                    <a:pt x="1733" y="9454"/>
                  </a:cubicBezTo>
                  <a:cubicBezTo>
                    <a:pt x="2706" y="9454"/>
                    <a:pt x="3709" y="9454"/>
                    <a:pt x="4681" y="9423"/>
                  </a:cubicBezTo>
                  <a:close/>
                  <a:moveTo>
                    <a:pt x="12189" y="9393"/>
                  </a:moveTo>
                  <a:cubicBezTo>
                    <a:pt x="13162" y="9393"/>
                    <a:pt x="14165" y="9423"/>
                    <a:pt x="15138" y="9454"/>
                  </a:cubicBezTo>
                  <a:cubicBezTo>
                    <a:pt x="15138" y="10396"/>
                    <a:pt x="15138" y="11338"/>
                    <a:pt x="15138" y="12280"/>
                  </a:cubicBezTo>
                  <a:cubicBezTo>
                    <a:pt x="14165" y="12311"/>
                    <a:pt x="13192" y="12341"/>
                    <a:pt x="12189" y="12341"/>
                  </a:cubicBezTo>
                  <a:cubicBezTo>
                    <a:pt x="12189" y="11369"/>
                    <a:pt x="12189" y="10366"/>
                    <a:pt x="12189" y="9393"/>
                  </a:cubicBezTo>
                  <a:close/>
                  <a:moveTo>
                    <a:pt x="8177" y="9393"/>
                  </a:moveTo>
                  <a:cubicBezTo>
                    <a:pt x="8177" y="10366"/>
                    <a:pt x="8177" y="11369"/>
                    <a:pt x="8177" y="12372"/>
                  </a:cubicBezTo>
                  <a:cubicBezTo>
                    <a:pt x="7204" y="12341"/>
                    <a:pt x="6232" y="12341"/>
                    <a:pt x="5229" y="12311"/>
                  </a:cubicBezTo>
                  <a:cubicBezTo>
                    <a:pt x="5229" y="11369"/>
                    <a:pt x="5229" y="10396"/>
                    <a:pt x="5229" y="9423"/>
                  </a:cubicBezTo>
                  <a:cubicBezTo>
                    <a:pt x="6201" y="9423"/>
                    <a:pt x="7174" y="9393"/>
                    <a:pt x="8177" y="9393"/>
                  </a:cubicBezTo>
                  <a:close/>
                  <a:moveTo>
                    <a:pt x="11642" y="9362"/>
                  </a:moveTo>
                  <a:cubicBezTo>
                    <a:pt x="11642" y="10366"/>
                    <a:pt x="11642" y="11369"/>
                    <a:pt x="11672" y="12372"/>
                  </a:cubicBezTo>
                  <a:lnTo>
                    <a:pt x="8724" y="12372"/>
                  </a:lnTo>
                  <a:cubicBezTo>
                    <a:pt x="8724" y="11369"/>
                    <a:pt x="8724" y="10366"/>
                    <a:pt x="8694" y="9362"/>
                  </a:cubicBezTo>
                  <a:close/>
                  <a:moveTo>
                    <a:pt x="15685" y="13040"/>
                  </a:moveTo>
                  <a:cubicBezTo>
                    <a:pt x="16657" y="13071"/>
                    <a:pt x="17660" y="13101"/>
                    <a:pt x="18633" y="13101"/>
                  </a:cubicBezTo>
                  <a:cubicBezTo>
                    <a:pt x="18633" y="14013"/>
                    <a:pt x="18633" y="14894"/>
                    <a:pt x="18633" y="15806"/>
                  </a:cubicBezTo>
                  <a:cubicBezTo>
                    <a:pt x="17660" y="15806"/>
                    <a:pt x="16688" y="15837"/>
                    <a:pt x="15685" y="15867"/>
                  </a:cubicBezTo>
                  <a:cubicBezTo>
                    <a:pt x="15685" y="14925"/>
                    <a:pt x="15685" y="13983"/>
                    <a:pt x="15685" y="13071"/>
                  </a:cubicBezTo>
                  <a:lnTo>
                    <a:pt x="15685" y="13040"/>
                  </a:lnTo>
                  <a:close/>
                  <a:moveTo>
                    <a:pt x="4681" y="13040"/>
                  </a:moveTo>
                  <a:cubicBezTo>
                    <a:pt x="4712" y="13983"/>
                    <a:pt x="4712" y="14955"/>
                    <a:pt x="4712" y="15898"/>
                  </a:cubicBezTo>
                  <a:lnTo>
                    <a:pt x="1763" y="15898"/>
                  </a:lnTo>
                  <a:cubicBezTo>
                    <a:pt x="1763" y="14955"/>
                    <a:pt x="1763" y="13983"/>
                    <a:pt x="1733" y="13040"/>
                  </a:cubicBezTo>
                  <a:lnTo>
                    <a:pt x="1733" y="13040"/>
                  </a:lnTo>
                  <a:cubicBezTo>
                    <a:pt x="2067" y="13050"/>
                    <a:pt x="2398" y="13054"/>
                    <a:pt x="2727" y="13054"/>
                  </a:cubicBezTo>
                  <a:cubicBezTo>
                    <a:pt x="3385" y="13054"/>
                    <a:pt x="4033" y="13040"/>
                    <a:pt x="4681" y="13040"/>
                  </a:cubicBezTo>
                  <a:close/>
                  <a:moveTo>
                    <a:pt x="8177" y="12980"/>
                  </a:moveTo>
                  <a:cubicBezTo>
                    <a:pt x="8177" y="13983"/>
                    <a:pt x="8177" y="14955"/>
                    <a:pt x="8207" y="15958"/>
                  </a:cubicBezTo>
                  <a:cubicBezTo>
                    <a:pt x="7204" y="15958"/>
                    <a:pt x="6232" y="15928"/>
                    <a:pt x="5229" y="15928"/>
                  </a:cubicBezTo>
                  <a:cubicBezTo>
                    <a:pt x="5229" y="14955"/>
                    <a:pt x="5229" y="13983"/>
                    <a:pt x="5229" y="13010"/>
                  </a:cubicBezTo>
                  <a:cubicBezTo>
                    <a:pt x="6201" y="13010"/>
                    <a:pt x="7204" y="12980"/>
                    <a:pt x="8177" y="12980"/>
                  </a:cubicBezTo>
                  <a:close/>
                  <a:moveTo>
                    <a:pt x="12189" y="12980"/>
                  </a:moveTo>
                  <a:lnTo>
                    <a:pt x="12189" y="12980"/>
                  </a:lnTo>
                  <a:cubicBezTo>
                    <a:pt x="13192" y="13010"/>
                    <a:pt x="14165" y="13010"/>
                    <a:pt x="15138" y="13040"/>
                  </a:cubicBezTo>
                  <a:cubicBezTo>
                    <a:pt x="15168" y="13983"/>
                    <a:pt x="15168" y="14925"/>
                    <a:pt x="15168" y="15867"/>
                  </a:cubicBezTo>
                  <a:cubicBezTo>
                    <a:pt x="14165" y="15898"/>
                    <a:pt x="13192" y="15928"/>
                    <a:pt x="12220" y="15958"/>
                  </a:cubicBezTo>
                  <a:cubicBezTo>
                    <a:pt x="12220" y="14955"/>
                    <a:pt x="12220" y="13983"/>
                    <a:pt x="12189" y="12980"/>
                  </a:cubicBezTo>
                  <a:close/>
                  <a:moveTo>
                    <a:pt x="10122" y="12949"/>
                  </a:moveTo>
                  <a:cubicBezTo>
                    <a:pt x="10639" y="12949"/>
                    <a:pt x="11156" y="12949"/>
                    <a:pt x="11672" y="12980"/>
                  </a:cubicBezTo>
                  <a:cubicBezTo>
                    <a:pt x="11672" y="13983"/>
                    <a:pt x="11672" y="14955"/>
                    <a:pt x="11672" y="15958"/>
                  </a:cubicBezTo>
                  <a:cubicBezTo>
                    <a:pt x="11156" y="15958"/>
                    <a:pt x="10639" y="15989"/>
                    <a:pt x="10122" y="15989"/>
                  </a:cubicBezTo>
                  <a:cubicBezTo>
                    <a:pt x="9666" y="15989"/>
                    <a:pt x="9180" y="15989"/>
                    <a:pt x="8724" y="15958"/>
                  </a:cubicBezTo>
                  <a:cubicBezTo>
                    <a:pt x="8724" y="14955"/>
                    <a:pt x="8724" y="13983"/>
                    <a:pt x="8724" y="12980"/>
                  </a:cubicBezTo>
                  <a:lnTo>
                    <a:pt x="8724" y="12949"/>
                  </a:lnTo>
                  <a:close/>
                  <a:moveTo>
                    <a:pt x="15685" y="16657"/>
                  </a:moveTo>
                  <a:cubicBezTo>
                    <a:pt x="16657" y="16657"/>
                    <a:pt x="17660" y="16688"/>
                    <a:pt x="18633" y="16688"/>
                  </a:cubicBezTo>
                  <a:lnTo>
                    <a:pt x="18633" y="18451"/>
                  </a:lnTo>
                  <a:lnTo>
                    <a:pt x="18633" y="19393"/>
                  </a:lnTo>
                  <a:cubicBezTo>
                    <a:pt x="17660" y="19393"/>
                    <a:pt x="16688" y="19423"/>
                    <a:pt x="15685" y="19454"/>
                  </a:cubicBezTo>
                  <a:cubicBezTo>
                    <a:pt x="15685" y="18512"/>
                    <a:pt x="15685" y="17569"/>
                    <a:pt x="15685" y="16657"/>
                  </a:cubicBezTo>
                  <a:close/>
                  <a:moveTo>
                    <a:pt x="4712" y="16627"/>
                  </a:moveTo>
                  <a:lnTo>
                    <a:pt x="4712" y="18481"/>
                  </a:lnTo>
                  <a:lnTo>
                    <a:pt x="4712" y="19484"/>
                  </a:lnTo>
                  <a:lnTo>
                    <a:pt x="1763" y="19484"/>
                  </a:lnTo>
                  <a:cubicBezTo>
                    <a:pt x="1763" y="18542"/>
                    <a:pt x="1763" y="17569"/>
                    <a:pt x="1733" y="16627"/>
                  </a:cubicBezTo>
                  <a:close/>
                  <a:moveTo>
                    <a:pt x="8177" y="16566"/>
                  </a:moveTo>
                  <a:lnTo>
                    <a:pt x="8177" y="18481"/>
                  </a:lnTo>
                  <a:lnTo>
                    <a:pt x="8177" y="19545"/>
                  </a:lnTo>
                  <a:cubicBezTo>
                    <a:pt x="7204" y="19545"/>
                    <a:pt x="6232" y="19515"/>
                    <a:pt x="5229" y="19515"/>
                  </a:cubicBezTo>
                  <a:cubicBezTo>
                    <a:pt x="5229" y="18542"/>
                    <a:pt x="5229" y="17569"/>
                    <a:pt x="5229" y="16597"/>
                  </a:cubicBezTo>
                  <a:cubicBezTo>
                    <a:pt x="6232" y="16597"/>
                    <a:pt x="7204" y="16566"/>
                    <a:pt x="8177" y="16566"/>
                  </a:cubicBezTo>
                  <a:close/>
                  <a:moveTo>
                    <a:pt x="12189" y="16566"/>
                  </a:moveTo>
                  <a:lnTo>
                    <a:pt x="12189" y="16566"/>
                  </a:lnTo>
                  <a:cubicBezTo>
                    <a:pt x="13192" y="16597"/>
                    <a:pt x="14165" y="16597"/>
                    <a:pt x="15168" y="16627"/>
                  </a:cubicBezTo>
                  <a:lnTo>
                    <a:pt x="15168" y="18481"/>
                  </a:lnTo>
                  <a:lnTo>
                    <a:pt x="15168" y="19454"/>
                  </a:lnTo>
                  <a:cubicBezTo>
                    <a:pt x="14165" y="19484"/>
                    <a:pt x="13192" y="19515"/>
                    <a:pt x="12220" y="19545"/>
                  </a:cubicBezTo>
                  <a:cubicBezTo>
                    <a:pt x="12220" y="18542"/>
                    <a:pt x="12220" y="17569"/>
                    <a:pt x="12189" y="16566"/>
                  </a:cubicBezTo>
                  <a:close/>
                  <a:moveTo>
                    <a:pt x="10122" y="16536"/>
                  </a:moveTo>
                  <a:cubicBezTo>
                    <a:pt x="10639" y="16536"/>
                    <a:pt x="11156" y="16566"/>
                    <a:pt x="11672" y="16566"/>
                  </a:cubicBezTo>
                  <a:lnTo>
                    <a:pt x="11672" y="18481"/>
                  </a:lnTo>
                  <a:lnTo>
                    <a:pt x="11672" y="19545"/>
                  </a:lnTo>
                  <a:cubicBezTo>
                    <a:pt x="11156" y="19575"/>
                    <a:pt x="10639" y="19575"/>
                    <a:pt x="10122" y="19575"/>
                  </a:cubicBezTo>
                  <a:lnTo>
                    <a:pt x="8724" y="19575"/>
                  </a:lnTo>
                  <a:cubicBezTo>
                    <a:pt x="8724" y="18572"/>
                    <a:pt x="8724" y="17569"/>
                    <a:pt x="8724" y="16566"/>
                  </a:cubicBezTo>
                  <a:cubicBezTo>
                    <a:pt x="9180" y="16566"/>
                    <a:pt x="9666" y="16536"/>
                    <a:pt x="10122" y="16536"/>
                  </a:cubicBezTo>
                  <a:close/>
                  <a:moveTo>
                    <a:pt x="15685" y="20244"/>
                  </a:moveTo>
                  <a:cubicBezTo>
                    <a:pt x="16688" y="20274"/>
                    <a:pt x="17660" y="20274"/>
                    <a:pt x="18633" y="20274"/>
                  </a:cubicBezTo>
                  <a:cubicBezTo>
                    <a:pt x="18633" y="21176"/>
                    <a:pt x="18633" y="22078"/>
                    <a:pt x="18633" y="22980"/>
                  </a:cubicBezTo>
                  <a:cubicBezTo>
                    <a:pt x="17660" y="22980"/>
                    <a:pt x="16688" y="23010"/>
                    <a:pt x="15715" y="23040"/>
                  </a:cubicBezTo>
                  <a:cubicBezTo>
                    <a:pt x="15715" y="22098"/>
                    <a:pt x="15715" y="21186"/>
                    <a:pt x="15685" y="20244"/>
                  </a:cubicBezTo>
                  <a:close/>
                  <a:moveTo>
                    <a:pt x="4712" y="20214"/>
                  </a:moveTo>
                  <a:cubicBezTo>
                    <a:pt x="4712" y="21156"/>
                    <a:pt x="4712" y="22129"/>
                    <a:pt x="4712" y="23071"/>
                  </a:cubicBezTo>
                  <a:lnTo>
                    <a:pt x="4681" y="23101"/>
                  </a:lnTo>
                  <a:cubicBezTo>
                    <a:pt x="3709" y="23071"/>
                    <a:pt x="2736" y="23071"/>
                    <a:pt x="1763" y="23071"/>
                  </a:cubicBezTo>
                  <a:cubicBezTo>
                    <a:pt x="1763" y="22129"/>
                    <a:pt x="1763" y="21186"/>
                    <a:pt x="1763" y="20214"/>
                  </a:cubicBezTo>
                  <a:cubicBezTo>
                    <a:pt x="2088" y="20224"/>
                    <a:pt x="2412" y="20227"/>
                    <a:pt x="2737" y="20227"/>
                  </a:cubicBezTo>
                  <a:cubicBezTo>
                    <a:pt x="3388" y="20227"/>
                    <a:pt x="4043" y="20214"/>
                    <a:pt x="4712" y="20214"/>
                  </a:cubicBezTo>
                  <a:close/>
                  <a:moveTo>
                    <a:pt x="8177" y="20153"/>
                  </a:moveTo>
                  <a:cubicBezTo>
                    <a:pt x="8177" y="21156"/>
                    <a:pt x="8177" y="22159"/>
                    <a:pt x="8177" y="23132"/>
                  </a:cubicBezTo>
                  <a:cubicBezTo>
                    <a:pt x="7204" y="23132"/>
                    <a:pt x="6232" y="23101"/>
                    <a:pt x="5229" y="23101"/>
                  </a:cubicBezTo>
                  <a:cubicBezTo>
                    <a:pt x="5229" y="22129"/>
                    <a:pt x="5229" y="21156"/>
                    <a:pt x="5229" y="20214"/>
                  </a:cubicBezTo>
                  <a:cubicBezTo>
                    <a:pt x="6232" y="20183"/>
                    <a:pt x="7204" y="20153"/>
                    <a:pt x="8177" y="20153"/>
                  </a:cubicBezTo>
                  <a:close/>
                  <a:moveTo>
                    <a:pt x="12220" y="20153"/>
                  </a:moveTo>
                  <a:cubicBezTo>
                    <a:pt x="13192" y="20183"/>
                    <a:pt x="14165" y="20214"/>
                    <a:pt x="15168" y="20244"/>
                  </a:cubicBezTo>
                  <a:cubicBezTo>
                    <a:pt x="15168" y="21186"/>
                    <a:pt x="15168" y="22129"/>
                    <a:pt x="15168" y="23071"/>
                  </a:cubicBezTo>
                  <a:lnTo>
                    <a:pt x="15138" y="23071"/>
                  </a:lnTo>
                  <a:cubicBezTo>
                    <a:pt x="14165" y="23071"/>
                    <a:pt x="13192" y="23101"/>
                    <a:pt x="12220" y="23132"/>
                  </a:cubicBezTo>
                  <a:cubicBezTo>
                    <a:pt x="12220" y="22129"/>
                    <a:pt x="12220" y="21156"/>
                    <a:pt x="12220" y="20153"/>
                  </a:cubicBezTo>
                  <a:close/>
                  <a:moveTo>
                    <a:pt x="11672" y="20153"/>
                  </a:moveTo>
                  <a:cubicBezTo>
                    <a:pt x="11672" y="21156"/>
                    <a:pt x="11672" y="22159"/>
                    <a:pt x="11672" y="23162"/>
                  </a:cubicBezTo>
                  <a:lnTo>
                    <a:pt x="8724" y="23162"/>
                  </a:lnTo>
                  <a:cubicBezTo>
                    <a:pt x="8724" y="22159"/>
                    <a:pt x="8724" y="21156"/>
                    <a:pt x="8724" y="20153"/>
                  </a:cubicBezTo>
                  <a:close/>
                  <a:moveTo>
                    <a:pt x="15715" y="23831"/>
                  </a:moveTo>
                  <a:cubicBezTo>
                    <a:pt x="16688" y="23861"/>
                    <a:pt x="17660" y="23861"/>
                    <a:pt x="18633" y="23892"/>
                  </a:cubicBezTo>
                  <a:cubicBezTo>
                    <a:pt x="18633" y="24773"/>
                    <a:pt x="18633" y="25685"/>
                    <a:pt x="18633" y="26597"/>
                  </a:cubicBezTo>
                  <a:cubicBezTo>
                    <a:pt x="17660" y="26597"/>
                    <a:pt x="16688" y="26597"/>
                    <a:pt x="15715" y="26627"/>
                  </a:cubicBezTo>
                  <a:lnTo>
                    <a:pt x="15715" y="23831"/>
                  </a:lnTo>
                  <a:close/>
                  <a:moveTo>
                    <a:pt x="4712" y="23800"/>
                  </a:moveTo>
                  <a:cubicBezTo>
                    <a:pt x="4712" y="24773"/>
                    <a:pt x="4712" y="25715"/>
                    <a:pt x="4681" y="26688"/>
                  </a:cubicBezTo>
                  <a:cubicBezTo>
                    <a:pt x="3709" y="26658"/>
                    <a:pt x="2736" y="26658"/>
                    <a:pt x="1763" y="26658"/>
                  </a:cubicBezTo>
                  <a:lnTo>
                    <a:pt x="1763" y="23831"/>
                  </a:lnTo>
                  <a:cubicBezTo>
                    <a:pt x="2736" y="23831"/>
                    <a:pt x="3709" y="23831"/>
                    <a:pt x="4712" y="23800"/>
                  </a:cubicBezTo>
                  <a:close/>
                  <a:moveTo>
                    <a:pt x="12220" y="23740"/>
                  </a:moveTo>
                  <a:cubicBezTo>
                    <a:pt x="13192" y="23770"/>
                    <a:pt x="14165" y="23800"/>
                    <a:pt x="15168" y="23831"/>
                  </a:cubicBezTo>
                  <a:cubicBezTo>
                    <a:pt x="15168" y="24773"/>
                    <a:pt x="15168" y="25715"/>
                    <a:pt x="15138" y="26658"/>
                  </a:cubicBezTo>
                  <a:cubicBezTo>
                    <a:pt x="14165" y="26688"/>
                    <a:pt x="13192" y="26718"/>
                    <a:pt x="12220" y="26718"/>
                  </a:cubicBezTo>
                  <a:lnTo>
                    <a:pt x="12220" y="23740"/>
                  </a:lnTo>
                  <a:close/>
                  <a:moveTo>
                    <a:pt x="8177" y="23740"/>
                  </a:moveTo>
                  <a:cubicBezTo>
                    <a:pt x="8177" y="24743"/>
                    <a:pt x="8177" y="25746"/>
                    <a:pt x="8177" y="26749"/>
                  </a:cubicBezTo>
                  <a:cubicBezTo>
                    <a:pt x="7204" y="26718"/>
                    <a:pt x="6232" y="26718"/>
                    <a:pt x="5259" y="26688"/>
                  </a:cubicBezTo>
                  <a:lnTo>
                    <a:pt x="5259" y="23800"/>
                  </a:lnTo>
                  <a:cubicBezTo>
                    <a:pt x="6232" y="23770"/>
                    <a:pt x="7204" y="23770"/>
                    <a:pt x="8177" y="23740"/>
                  </a:cubicBezTo>
                  <a:close/>
                  <a:moveTo>
                    <a:pt x="15715" y="27417"/>
                  </a:moveTo>
                  <a:cubicBezTo>
                    <a:pt x="16688" y="27448"/>
                    <a:pt x="17660" y="27478"/>
                    <a:pt x="18633" y="27478"/>
                  </a:cubicBezTo>
                  <a:cubicBezTo>
                    <a:pt x="18633" y="28390"/>
                    <a:pt x="18633" y="29272"/>
                    <a:pt x="18633" y="30183"/>
                  </a:cubicBezTo>
                  <a:cubicBezTo>
                    <a:pt x="17660" y="30183"/>
                    <a:pt x="16688" y="30214"/>
                    <a:pt x="15715" y="30214"/>
                  </a:cubicBezTo>
                  <a:lnTo>
                    <a:pt x="15715" y="27417"/>
                  </a:lnTo>
                  <a:close/>
                  <a:moveTo>
                    <a:pt x="4681" y="27387"/>
                  </a:moveTo>
                  <a:cubicBezTo>
                    <a:pt x="4681" y="28360"/>
                    <a:pt x="4681" y="29332"/>
                    <a:pt x="4681" y="30275"/>
                  </a:cubicBezTo>
                  <a:cubicBezTo>
                    <a:pt x="3709" y="30275"/>
                    <a:pt x="2736" y="30244"/>
                    <a:pt x="1763" y="30244"/>
                  </a:cubicBezTo>
                  <a:lnTo>
                    <a:pt x="1763" y="27417"/>
                  </a:lnTo>
                  <a:cubicBezTo>
                    <a:pt x="2736" y="27417"/>
                    <a:pt x="3709" y="27417"/>
                    <a:pt x="4681" y="27387"/>
                  </a:cubicBezTo>
                  <a:close/>
                  <a:moveTo>
                    <a:pt x="12220" y="27357"/>
                  </a:moveTo>
                  <a:cubicBezTo>
                    <a:pt x="13192" y="27357"/>
                    <a:pt x="14165" y="27387"/>
                    <a:pt x="15138" y="27417"/>
                  </a:cubicBezTo>
                  <a:cubicBezTo>
                    <a:pt x="15138" y="28360"/>
                    <a:pt x="15138" y="29302"/>
                    <a:pt x="15138" y="30244"/>
                  </a:cubicBezTo>
                  <a:cubicBezTo>
                    <a:pt x="14165" y="30275"/>
                    <a:pt x="13192" y="30305"/>
                    <a:pt x="12220" y="30305"/>
                  </a:cubicBezTo>
                  <a:lnTo>
                    <a:pt x="12220" y="27357"/>
                  </a:lnTo>
                  <a:close/>
                  <a:moveTo>
                    <a:pt x="8177" y="27357"/>
                  </a:moveTo>
                  <a:cubicBezTo>
                    <a:pt x="8177" y="28329"/>
                    <a:pt x="8177" y="29332"/>
                    <a:pt x="8177" y="30335"/>
                  </a:cubicBezTo>
                  <a:cubicBezTo>
                    <a:pt x="7204" y="30335"/>
                    <a:pt x="6232" y="30305"/>
                    <a:pt x="5259" y="30275"/>
                  </a:cubicBezTo>
                  <a:lnTo>
                    <a:pt x="5259" y="27387"/>
                  </a:lnTo>
                  <a:cubicBezTo>
                    <a:pt x="6232" y="27387"/>
                    <a:pt x="7204" y="27357"/>
                    <a:pt x="8177" y="27357"/>
                  </a:cubicBezTo>
                  <a:close/>
                  <a:moveTo>
                    <a:pt x="15715" y="31035"/>
                  </a:moveTo>
                  <a:cubicBezTo>
                    <a:pt x="16688" y="31035"/>
                    <a:pt x="17660" y="31065"/>
                    <a:pt x="18633" y="31065"/>
                  </a:cubicBezTo>
                  <a:lnTo>
                    <a:pt x="18633" y="33770"/>
                  </a:lnTo>
                  <a:cubicBezTo>
                    <a:pt x="17660" y="33770"/>
                    <a:pt x="16688" y="33801"/>
                    <a:pt x="15715" y="33831"/>
                  </a:cubicBezTo>
                  <a:lnTo>
                    <a:pt x="15715" y="32797"/>
                  </a:lnTo>
                  <a:lnTo>
                    <a:pt x="15715" y="31035"/>
                  </a:lnTo>
                  <a:close/>
                  <a:moveTo>
                    <a:pt x="4681" y="31004"/>
                  </a:moveTo>
                  <a:lnTo>
                    <a:pt x="4681" y="33861"/>
                  </a:lnTo>
                  <a:lnTo>
                    <a:pt x="1763" y="33861"/>
                  </a:lnTo>
                  <a:lnTo>
                    <a:pt x="1763" y="32797"/>
                  </a:lnTo>
                  <a:lnTo>
                    <a:pt x="1763" y="31004"/>
                  </a:lnTo>
                  <a:cubicBezTo>
                    <a:pt x="2088" y="31014"/>
                    <a:pt x="2412" y="31018"/>
                    <a:pt x="2736" y="31018"/>
                  </a:cubicBezTo>
                  <a:cubicBezTo>
                    <a:pt x="3385" y="31018"/>
                    <a:pt x="4033" y="31004"/>
                    <a:pt x="4681" y="31004"/>
                  </a:cubicBezTo>
                  <a:close/>
                  <a:moveTo>
                    <a:pt x="8177" y="30943"/>
                  </a:moveTo>
                  <a:lnTo>
                    <a:pt x="8177" y="33922"/>
                  </a:lnTo>
                  <a:cubicBezTo>
                    <a:pt x="7204" y="33922"/>
                    <a:pt x="6232" y="33892"/>
                    <a:pt x="5259" y="33892"/>
                  </a:cubicBezTo>
                  <a:lnTo>
                    <a:pt x="5259" y="32797"/>
                  </a:lnTo>
                  <a:lnTo>
                    <a:pt x="5259" y="30974"/>
                  </a:lnTo>
                  <a:cubicBezTo>
                    <a:pt x="6232" y="30974"/>
                    <a:pt x="7204" y="30943"/>
                    <a:pt x="8177" y="30943"/>
                  </a:cubicBezTo>
                  <a:close/>
                  <a:moveTo>
                    <a:pt x="12220" y="30943"/>
                  </a:moveTo>
                  <a:cubicBezTo>
                    <a:pt x="13192" y="30974"/>
                    <a:pt x="14165" y="30974"/>
                    <a:pt x="15138" y="31004"/>
                  </a:cubicBezTo>
                  <a:lnTo>
                    <a:pt x="15138" y="33831"/>
                  </a:lnTo>
                  <a:cubicBezTo>
                    <a:pt x="14165" y="33861"/>
                    <a:pt x="13192" y="33892"/>
                    <a:pt x="12220" y="33922"/>
                  </a:cubicBezTo>
                  <a:lnTo>
                    <a:pt x="12220" y="32797"/>
                  </a:lnTo>
                  <a:lnTo>
                    <a:pt x="12220" y="30943"/>
                  </a:lnTo>
                  <a:close/>
                  <a:moveTo>
                    <a:pt x="15715" y="34621"/>
                  </a:moveTo>
                  <a:cubicBezTo>
                    <a:pt x="16688" y="34621"/>
                    <a:pt x="17660" y="34652"/>
                    <a:pt x="18633" y="34652"/>
                  </a:cubicBezTo>
                  <a:lnTo>
                    <a:pt x="18633" y="37357"/>
                  </a:lnTo>
                  <a:cubicBezTo>
                    <a:pt x="17660" y="37357"/>
                    <a:pt x="16688" y="37387"/>
                    <a:pt x="15715" y="37418"/>
                  </a:cubicBezTo>
                  <a:lnTo>
                    <a:pt x="15715" y="34621"/>
                  </a:lnTo>
                  <a:close/>
                  <a:moveTo>
                    <a:pt x="4681" y="34591"/>
                  </a:moveTo>
                  <a:lnTo>
                    <a:pt x="4681" y="37478"/>
                  </a:lnTo>
                  <a:cubicBezTo>
                    <a:pt x="3709" y="37448"/>
                    <a:pt x="2736" y="37448"/>
                    <a:pt x="1794" y="37448"/>
                  </a:cubicBezTo>
                  <a:lnTo>
                    <a:pt x="1794" y="34621"/>
                  </a:lnTo>
                  <a:cubicBezTo>
                    <a:pt x="2736" y="34621"/>
                    <a:pt x="3709" y="34621"/>
                    <a:pt x="4681" y="34591"/>
                  </a:cubicBezTo>
                  <a:close/>
                  <a:moveTo>
                    <a:pt x="8177" y="34530"/>
                  </a:moveTo>
                  <a:lnTo>
                    <a:pt x="8177" y="37509"/>
                  </a:lnTo>
                  <a:cubicBezTo>
                    <a:pt x="7204" y="37509"/>
                    <a:pt x="6232" y="37478"/>
                    <a:pt x="5259" y="37478"/>
                  </a:cubicBezTo>
                  <a:lnTo>
                    <a:pt x="5259" y="34591"/>
                  </a:lnTo>
                  <a:cubicBezTo>
                    <a:pt x="6232" y="34560"/>
                    <a:pt x="7204" y="34560"/>
                    <a:pt x="8177" y="34530"/>
                  </a:cubicBezTo>
                  <a:close/>
                  <a:moveTo>
                    <a:pt x="12250" y="34530"/>
                  </a:moveTo>
                  <a:cubicBezTo>
                    <a:pt x="13192" y="34560"/>
                    <a:pt x="14165" y="34591"/>
                    <a:pt x="15138" y="34621"/>
                  </a:cubicBezTo>
                  <a:lnTo>
                    <a:pt x="15138" y="37448"/>
                  </a:lnTo>
                  <a:cubicBezTo>
                    <a:pt x="14165" y="37448"/>
                    <a:pt x="13192" y="37478"/>
                    <a:pt x="12250" y="37509"/>
                  </a:cubicBezTo>
                  <a:lnTo>
                    <a:pt x="12250" y="34530"/>
                  </a:lnTo>
                  <a:close/>
                  <a:moveTo>
                    <a:pt x="15715" y="38208"/>
                  </a:moveTo>
                  <a:cubicBezTo>
                    <a:pt x="16688" y="38238"/>
                    <a:pt x="17660" y="38238"/>
                    <a:pt x="18633" y="38269"/>
                  </a:cubicBezTo>
                  <a:lnTo>
                    <a:pt x="18633" y="40974"/>
                  </a:lnTo>
                  <a:cubicBezTo>
                    <a:pt x="17660" y="40974"/>
                    <a:pt x="16688" y="40974"/>
                    <a:pt x="15715" y="41004"/>
                  </a:cubicBezTo>
                  <a:lnTo>
                    <a:pt x="15715" y="38208"/>
                  </a:lnTo>
                  <a:close/>
                  <a:moveTo>
                    <a:pt x="4681" y="38177"/>
                  </a:moveTo>
                  <a:lnTo>
                    <a:pt x="4681" y="41065"/>
                  </a:lnTo>
                  <a:cubicBezTo>
                    <a:pt x="3709" y="41035"/>
                    <a:pt x="2736" y="41035"/>
                    <a:pt x="1794" y="41035"/>
                  </a:cubicBezTo>
                  <a:lnTo>
                    <a:pt x="1794" y="38208"/>
                  </a:lnTo>
                  <a:cubicBezTo>
                    <a:pt x="2736" y="38208"/>
                    <a:pt x="3709" y="38208"/>
                    <a:pt x="4681" y="38177"/>
                  </a:cubicBezTo>
                  <a:close/>
                  <a:moveTo>
                    <a:pt x="12250" y="38117"/>
                  </a:moveTo>
                  <a:cubicBezTo>
                    <a:pt x="13192" y="38147"/>
                    <a:pt x="14165" y="38177"/>
                    <a:pt x="15138" y="38208"/>
                  </a:cubicBezTo>
                  <a:lnTo>
                    <a:pt x="15138" y="41035"/>
                  </a:lnTo>
                  <a:cubicBezTo>
                    <a:pt x="14165" y="41065"/>
                    <a:pt x="13192" y="41095"/>
                    <a:pt x="12250" y="41095"/>
                  </a:cubicBezTo>
                  <a:lnTo>
                    <a:pt x="12250" y="38117"/>
                  </a:lnTo>
                  <a:close/>
                  <a:moveTo>
                    <a:pt x="8177" y="38117"/>
                  </a:moveTo>
                  <a:lnTo>
                    <a:pt x="8177" y="41126"/>
                  </a:lnTo>
                  <a:cubicBezTo>
                    <a:pt x="7204" y="41095"/>
                    <a:pt x="6232" y="41095"/>
                    <a:pt x="5259" y="41065"/>
                  </a:cubicBezTo>
                  <a:lnTo>
                    <a:pt x="5259" y="38177"/>
                  </a:lnTo>
                  <a:cubicBezTo>
                    <a:pt x="6232" y="38147"/>
                    <a:pt x="7204" y="38147"/>
                    <a:pt x="8177" y="38117"/>
                  </a:cubicBezTo>
                  <a:close/>
                  <a:moveTo>
                    <a:pt x="15715" y="41795"/>
                  </a:moveTo>
                  <a:cubicBezTo>
                    <a:pt x="16688" y="41825"/>
                    <a:pt x="17660" y="41825"/>
                    <a:pt x="18633" y="41855"/>
                  </a:cubicBezTo>
                  <a:lnTo>
                    <a:pt x="18633" y="42646"/>
                  </a:lnTo>
                  <a:cubicBezTo>
                    <a:pt x="18633" y="43284"/>
                    <a:pt x="18603" y="43922"/>
                    <a:pt x="18603" y="44561"/>
                  </a:cubicBezTo>
                  <a:cubicBezTo>
                    <a:pt x="17630" y="44561"/>
                    <a:pt x="16688" y="44561"/>
                    <a:pt x="15715" y="44591"/>
                  </a:cubicBezTo>
                  <a:cubicBezTo>
                    <a:pt x="15715" y="44409"/>
                    <a:pt x="15715" y="44196"/>
                    <a:pt x="15715" y="44013"/>
                  </a:cubicBezTo>
                  <a:lnTo>
                    <a:pt x="15715" y="41795"/>
                  </a:lnTo>
                  <a:close/>
                  <a:moveTo>
                    <a:pt x="4681" y="41764"/>
                  </a:moveTo>
                  <a:lnTo>
                    <a:pt x="4681" y="42646"/>
                  </a:lnTo>
                  <a:cubicBezTo>
                    <a:pt x="4681" y="43314"/>
                    <a:pt x="4681" y="43983"/>
                    <a:pt x="4651" y="44652"/>
                  </a:cubicBezTo>
                  <a:cubicBezTo>
                    <a:pt x="3709" y="44652"/>
                    <a:pt x="2736" y="44621"/>
                    <a:pt x="1794" y="44621"/>
                  </a:cubicBezTo>
                  <a:cubicBezTo>
                    <a:pt x="1794" y="44439"/>
                    <a:pt x="1794" y="44226"/>
                    <a:pt x="1794" y="44044"/>
                  </a:cubicBezTo>
                  <a:lnTo>
                    <a:pt x="1794" y="41795"/>
                  </a:lnTo>
                  <a:cubicBezTo>
                    <a:pt x="2767" y="41795"/>
                    <a:pt x="3709" y="41795"/>
                    <a:pt x="4681" y="41764"/>
                  </a:cubicBezTo>
                  <a:close/>
                  <a:moveTo>
                    <a:pt x="12250" y="41734"/>
                  </a:moveTo>
                  <a:cubicBezTo>
                    <a:pt x="13223" y="41734"/>
                    <a:pt x="14165" y="41764"/>
                    <a:pt x="15138" y="41795"/>
                  </a:cubicBezTo>
                  <a:lnTo>
                    <a:pt x="15138" y="42646"/>
                  </a:lnTo>
                  <a:cubicBezTo>
                    <a:pt x="15138" y="43284"/>
                    <a:pt x="15138" y="43953"/>
                    <a:pt x="15107" y="44621"/>
                  </a:cubicBezTo>
                  <a:cubicBezTo>
                    <a:pt x="14165" y="44652"/>
                    <a:pt x="13192" y="44682"/>
                    <a:pt x="12250" y="44682"/>
                  </a:cubicBezTo>
                  <a:cubicBezTo>
                    <a:pt x="12250" y="44469"/>
                    <a:pt x="12250" y="44257"/>
                    <a:pt x="12250" y="44013"/>
                  </a:cubicBezTo>
                  <a:lnTo>
                    <a:pt x="12250" y="41734"/>
                  </a:lnTo>
                  <a:close/>
                  <a:moveTo>
                    <a:pt x="8177" y="41703"/>
                  </a:moveTo>
                  <a:lnTo>
                    <a:pt x="8177" y="42646"/>
                  </a:lnTo>
                  <a:cubicBezTo>
                    <a:pt x="8177" y="43345"/>
                    <a:pt x="8147" y="44013"/>
                    <a:pt x="8147" y="44713"/>
                  </a:cubicBezTo>
                  <a:cubicBezTo>
                    <a:pt x="7174" y="44713"/>
                    <a:pt x="6232" y="44682"/>
                    <a:pt x="5259" y="44652"/>
                  </a:cubicBezTo>
                  <a:cubicBezTo>
                    <a:pt x="5259" y="44439"/>
                    <a:pt x="5259" y="44226"/>
                    <a:pt x="5259" y="44013"/>
                  </a:cubicBezTo>
                  <a:lnTo>
                    <a:pt x="5259" y="41764"/>
                  </a:lnTo>
                  <a:cubicBezTo>
                    <a:pt x="6232" y="41764"/>
                    <a:pt x="7204" y="41734"/>
                    <a:pt x="8177" y="41703"/>
                  </a:cubicBezTo>
                  <a:close/>
                  <a:moveTo>
                    <a:pt x="15746" y="45381"/>
                  </a:moveTo>
                  <a:cubicBezTo>
                    <a:pt x="16688" y="45412"/>
                    <a:pt x="17630" y="45442"/>
                    <a:pt x="18572" y="45442"/>
                  </a:cubicBezTo>
                  <a:cubicBezTo>
                    <a:pt x="18572" y="46354"/>
                    <a:pt x="18542" y="47235"/>
                    <a:pt x="18542" y="48147"/>
                  </a:cubicBezTo>
                  <a:cubicBezTo>
                    <a:pt x="17630" y="48147"/>
                    <a:pt x="16718" y="48178"/>
                    <a:pt x="15806" y="48178"/>
                  </a:cubicBezTo>
                  <a:cubicBezTo>
                    <a:pt x="15776" y="47266"/>
                    <a:pt x="15776" y="46323"/>
                    <a:pt x="15746" y="45381"/>
                  </a:cubicBezTo>
                  <a:close/>
                  <a:moveTo>
                    <a:pt x="4651" y="45381"/>
                  </a:moveTo>
                  <a:cubicBezTo>
                    <a:pt x="4621" y="46323"/>
                    <a:pt x="4590" y="47296"/>
                    <a:pt x="4590" y="48238"/>
                  </a:cubicBezTo>
                  <a:cubicBezTo>
                    <a:pt x="3982" y="48238"/>
                    <a:pt x="3374" y="48225"/>
                    <a:pt x="2767" y="48225"/>
                  </a:cubicBezTo>
                  <a:cubicBezTo>
                    <a:pt x="2463" y="48225"/>
                    <a:pt x="2159" y="48228"/>
                    <a:pt x="1855" y="48238"/>
                  </a:cubicBezTo>
                  <a:cubicBezTo>
                    <a:pt x="1855" y="47266"/>
                    <a:pt x="1824" y="46323"/>
                    <a:pt x="1794" y="45381"/>
                  </a:cubicBezTo>
                  <a:close/>
                  <a:moveTo>
                    <a:pt x="8116" y="45320"/>
                  </a:moveTo>
                  <a:cubicBezTo>
                    <a:pt x="8116" y="46293"/>
                    <a:pt x="8086" y="47296"/>
                    <a:pt x="8086" y="48299"/>
                  </a:cubicBezTo>
                  <a:cubicBezTo>
                    <a:pt x="7174" y="48299"/>
                    <a:pt x="6262" y="48269"/>
                    <a:pt x="5320" y="48238"/>
                  </a:cubicBezTo>
                  <a:cubicBezTo>
                    <a:pt x="5320" y="47296"/>
                    <a:pt x="5289" y="46323"/>
                    <a:pt x="5289" y="45351"/>
                  </a:cubicBezTo>
                  <a:cubicBezTo>
                    <a:pt x="6232" y="45351"/>
                    <a:pt x="7174" y="45320"/>
                    <a:pt x="8116" y="45320"/>
                  </a:cubicBezTo>
                  <a:close/>
                  <a:moveTo>
                    <a:pt x="12250" y="45320"/>
                  </a:moveTo>
                  <a:lnTo>
                    <a:pt x="12250" y="45320"/>
                  </a:lnTo>
                  <a:cubicBezTo>
                    <a:pt x="13192" y="45351"/>
                    <a:pt x="14135" y="45351"/>
                    <a:pt x="15107" y="45381"/>
                  </a:cubicBezTo>
                  <a:cubicBezTo>
                    <a:pt x="15077" y="46323"/>
                    <a:pt x="15046" y="47266"/>
                    <a:pt x="15046" y="48208"/>
                  </a:cubicBezTo>
                  <a:cubicBezTo>
                    <a:pt x="14135" y="48238"/>
                    <a:pt x="13223" y="48269"/>
                    <a:pt x="12311" y="48299"/>
                  </a:cubicBezTo>
                  <a:cubicBezTo>
                    <a:pt x="12311" y="47296"/>
                    <a:pt x="12280" y="46293"/>
                    <a:pt x="12250" y="45320"/>
                  </a:cubicBezTo>
                  <a:close/>
                  <a:moveTo>
                    <a:pt x="8086" y="48907"/>
                  </a:moveTo>
                  <a:lnTo>
                    <a:pt x="8086" y="49211"/>
                  </a:lnTo>
                  <a:cubicBezTo>
                    <a:pt x="7174" y="49393"/>
                    <a:pt x="6232" y="49424"/>
                    <a:pt x="5320" y="49424"/>
                  </a:cubicBezTo>
                  <a:cubicBezTo>
                    <a:pt x="5320" y="49272"/>
                    <a:pt x="5320" y="49120"/>
                    <a:pt x="5320" y="48968"/>
                  </a:cubicBezTo>
                  <a:cubicBezTo>
                    <a:pt x="6262" y="48938"/>
                    <a:pt x="7174" y="48907"/>
                    <a:pt x="8086" y="48907"/>
                  </a:cubicBezTo>
                  <a:close/>
                  <a:moveTo>
                    <a:pt x="15776" y="48998"/>
                  </a:moveTo>
                  <a:cubicBezTo>
                    <a:pt x="16536" y="48998"/>
                    <a:pt x="17296" y="49029"/>
                    <a:pt x="18056" y="49029"/>
                  </a:cubicBezTo>
                  <a:cubicBezTo>
                    <a:pt x="17448" y="49150"/>
                    <a:pt x="16688" y="49302"/>
                    <a:pt x="15776" y="49424"/>
                  </a:cubicBezTo>
                  <a:cubicBezTo>
                    <a:pt x="15776" y="49272"/>
                    <a:pt x="15776" y="49120"/>
                    <a:pt x="15776" y="48998"/>
                  </a:cubicBezTo>
                  <a:close/>
                  <a:moveTo>
                    <a:pt x="15654" y="1"/>
                  </a:moveTo>
                  <a:cubicBezTo>
                    <a:pt x="15533" y="31"/>
                    <a:pt x="15411" y="61"/>
                    <a:pt x="15290" y="92"/>
                  </a:cubicBezTo>
                  <a:cubicBezTo>
                    <a:pt x="15259" y="578"/>
                    <a:pt x="15259" y="1064"/>
                    <a:pt x="15229" y="1551"/>
                  </a:cubicBezTo>
                  <a:cubicBezTo>
                    <a:pt x="14226" y="1581"/>
                    <a:pt x="13223" y="1581"/>
                    <a:pt x="12220" y="1612"/>
                  </a:cubicBezTo>
                  <a:cubicBezTo>
                    <a:pt x="12189" y="1277"/>
                    <a:pt x="12189" y="943"/>
                    <a:pt x="12189" y="609"/>
                  </a:cubicBezTo>
                  <a:cubicBezTo>
                    <a:pt x="12037" y="639"/>
                    <a:pt x="11916" y="669"/>
                    <a:pt x="11764" y="669"/>
                  </a:cubicBezTo>
                  <a:cubicBezTo>
                    <a:pt x="11764" y="1004"/>
                    <a:pt x="11733" y="1308"/>
                    <a:pt x="11733" y="1612"/>
                  </a:cubicBezTo>
                  <a:cubicBezTo>
                    <a:pt x="11095" y="1642"/>
                    <a:pt x="10457" y="1642"/>
                    <a:pt x="9818" y="1642"/>
                  </a:cubicBezTo>
                  <a:lnTo>
                    <a:pt x="8724" y="1642"/>
                  </a:lnTo>
                  <a:cubicBezTo>
                    <a:pt x="8694" y="1399"/>
                    <a:pt x="8694" y="1125"/>
                    <a:pt x="8694" y="882"/>
                  </a:cubicBezTo>
                  <a:lnTo>
                    <a:pt x="8268" y="882"/>
                  </a:lnTo>
                  <a:cubicBezTo>
                    <a:pt x="8268" y="1125"/>
                    <a:pt x="8238" y="1399"/>
                    <a:pt x="8238" y="1642"/>
                  </a:cubicBezTo>
                  <a:cubicBezTo>
                    <a:pt x="7235" y="1642"/>
                    <a:pt x="6232" y="1642"/>
                    <a:pt x="5198" y="1612"/>
                  </a:cubicBezTo>
                  <a:cubicBezTo>
                    <a:pt x="5198" y="1308"/>
                    <a:pt x="5198" y="1004"/>
                    <a:pt x="5198" y="700"/>
                  </a:cubicBezTo>
                  <a:cubicBezTo>
                    <a:pt x="5046" y="700"/>
                    <a:pt x="4894" y="700"/>
                    <a:pt x="4773" y="669"/>
                  </a:cubicBezTo>
                  <a:cubicBezTo>
                    <a:pt x="4773" y="1004"/>
                    <a:pt x="4742" y="1308"/>
                    <a:pt x="4742" y="1612"/>
                  </a:cubicBezTo>
                  <a:lnTo>
                    <a:pt x="2037" y="1612"/>
                  </a:lnTo>
                  <a:cubicBezTo>
                    <a:pt x="1885" y="1764"/>
                    <a:pt x="1763" y="1946"/>
                    <a:pt x="1612" y="2098"/>
                  </a:cubicBezTo>
                  <a:cubicBezTo>
                    <a:pt x="1490" y="2280"/>
                    <a:pt x="1368" y="2432"/>
                    <a:pt x="1216" y="2615"/>
                  </a:cubicBezTo>
                  <a:cubicBezTo>
                    <a:pt x="1216" y="3466"/>
                    <a:pt x="1186" y="4317"/>
                    <a:pt x="1186" y="5137"/>
                  </a:cubicBezTo>
                  <a:cubicBezTo>
                    <a:pt x="791" y="5168"/>
                    <a:pt x="396" y="5168"/>
                    <a:pt x="1" y="5168"/>
                  </a:cubicBezTo>
                  <a:cubicBezTo>
                    <a:pt x="61" y="5381"/>
                    <a:pt x="61" y="5593"/>
                    <a:pt x="61" y="5806"/>
                  </a:cubicBezTo>
                  <a:lnTo>
                    <a:pt x="61" y="5867"/>
                  </a:lnTo>
                  <a:cubicBezTo>
                    <a:pt x="426" y="5867"/>
                    <a:pt x="821" y="5867"/>
                    <a:pt x="1186" y="5897"/>
                  </a:cubicBezTo>
                  <a:cubicBezTo>
                    <a:pt x="1186" y="6840"/>
                    <a:pt x="1186" y="7782"/>
                    <a:pt x="1186" y="8755"/>
                  </a:cubicBezTo>
                  <a:lnTo>
                    <a:pt x="31" y="8755"/>
                  </a:lnTo>
                  <a:cubicBezTo>
                    <a:pt x="31" y="8998"/>
                    <a:pt x="31" y="9241"/>
                    <a:pt x="31" y="9454"/>
                  </a:cubicBezTo>
                  <a:cubicBezTo>
                    <a:pt x="426" y="9454"/>
                    <a:pt x="791" y="9484"/>
                    <a:pt x="1186" y="9484"/>
                  </a:cubicBezTo>
                  <a:cubicBezTo>
                    <a:pt x="1186" y="10426"/>
                    <a:pt x="1186" y="11369"/>
                    <a:pt x="1186" y="12341"/>
                  </a:cubicBezTo>
                  <a:lnTo>
                    <a:pt x="396" y="12341"/>
                  </a:lnTo>
                  <a:cubicBezTo>
                    <a:pt x="456" y="12584"/>
                    <a:pt x="517" y="12828"/>
                    <a:pt x="578" y="13071"/>
                  </a:cubicBezTo>
                  <a:lnTo>
                    <a:pt x="1216" y="13071"/>
                  </a:lnTo>
                  <a:cubicBezTo>
                    <a:pt x="1216" y="13922"/>
                    <a:pt x="1216" y="14742"/>
                    <a:pt x="1216" y="15594"/>
                  </a:cubicBezTo>
                  <a:cubicBezTo>
                    <a:pt x="1216" y="15654"/>
                    <a:pt x="1247" y="15746"/>
                    <a:pt x="1247" y="15806"/>
                  </a:cubicBezTo>
                  <a:cubicBezTo>
                    <a:pt x="1460" y="17083"/>
                    <a:pt x="1460" y="18329"/>
                    <a:pt x="1551" y="19575"/>
                  </a:cubicBezTo>
                  <a:cubicBezTo>
                    <a:pt x="1581" y="19940"/>
                    <a:pt x="1612" y="20426"/>
                    <a:pt x="1520" y="20852"/>
                  </a:cubicBezTo>
                  <a:cubicBezTo>
                    <a:pt x="1612" y="20913"/>
                    <a:pt x="1672" y="21034"/>
                    <a:pt x="1672" y="21156"/>
                  </a:cubicBezTo>
                  <a:cubicBezTo>
                    <a:pt x="1672" y="23557"/>
                    <a:pt x="1612" y="25928"/>
                    <a:pt x="1642" y="28329"/>
                  </a:cubicBezTo>
                  <a:cubicBezTo>
                    <a:pt x="1642" y="29940"/>
                    <a:pt x="1794" y="31673"/>
                    <a:pt x="1460" y="33284"/>
                  </a:cubicBezTo>
                  <a:cubicBezTo>
                    <a:pt x="1642" y="34256"/>
                    <a:pt x="1520" y="35259"/>
                    <a:pt x="1429" y="36263"/>
                  </a:cubicBezTo>
                  <a:cubicBezTo>
                    <a:pt x="1368" y="36931"/>
                    <a:pt x="1277" y="37600"/>
                    <a:pt x="1186" y="38269"/>
                  </a:cubicBezTo>
                  <a:lnTo>
                    <a:pt x="1186" y="40396"/>
                  </a:lnTo>
                  <a:cubicBezTo>
                    <a:pt x="1308" y="41247"/>
                    <a:pt x="1277" y="42129"/>
                    <a:pt x="1186" y="42980"/>
                  </a:cubicBezTo>
                  <a:cubicBezTo>
                    <a:pt x="1186" y="43557"/>
                    <a:pt x="1186" y="44105"/>
                    <a:pt x="1186" y="44682"/>
                  </a:cubicBezTo>
                  <a:lnTo>
                    <a:pt x="973" y="44682"/>
                  </a:lnTo>
                  <a:cubicBezTo>
                    <a:pt x="943" y="44925"/>
                    <a:pt x="912" y="45168"/>
                    <a:pt x="852" y="45412"/>
                  </a:cubicBezTo>
                  <a:lnTo>
                    <a:pt x="1156" y="45412"/>
                  </a:lnTo>
                  <a:cubicBezTo>
                    <a:pt x="1125" y="46354"/>
                    <a:pt x="1125" y="47327"/>
                    <a:pt x="1125" y="48269"/>
                  </a:cubicBezTo>
                  <a:lnTo>
                    <a:pt x="548" y="48269"/>
                  </a:lnTo>
                  <a:cubicBezTo>
                    <a:pt x="517" y="48421"/>
                    <a:pt x="487" y="48573"/>
                    <a:pt x="456" y="48755"/>
                  </a:cubicBezTo>
                  <a:cubicBezTo>
                    <a:pt x="912" y="48846"/>
                    <a:pt x="1399" y="48998"/>
                    <a:pt x="1855" y="49150"/>
                  </a:cubicBezTo>
                  <a:lnTo>
                    <a:pt x="1855" y="48998"/>
                  </a:lnTo>
                  <a:lnTo>
                    <a:pt x="4621" y="48998"/>
                  </a:lnTo>
                  <a:cubicBezTo>
                    <a:pt x="4621" y="49150"/>
                    <a:pt x="4621" y="49302"/>
                    <a:pt x="4621" y="49454"/>
                  </a:cubicBezTo>
                  <a:cubicBezTo>
                    <a:pt x="3648" y="49393"/>
                    <a:pt x="2706" y="49302"/>
                    <a:pt x="1915" y="49150"/>
                  </a:cubicBezTo>
                  <a:lnTo>
                    <a:pt x="1915" y="49150"/>
                  </a:lnTo>
                  <a:cubicBezTo>
                    <a:pt x="1976" y="49181"/>
                    <a:pt x="2007" y="49181"/>
                    <a:pt x="2067" y="49211"/>
                  </a:cubicBezTo>
                  <a:cubicBezTo>
                    <a:pt x="2645" y="49393"/>
                    <a:pt x="3253" y="49515"/>
                    <a:pt x="3861" y="49576"/>
                  </a:cubicBezTo>
                  <a:cubicBezTo>
                    <a:pt x="3952" y="49606"/>
                    <a:pt x="4074" y="49606"/>
                    <a:pt x="4195" y="49637"/>
                  </a:cubicBezTo>
                  <a:cubicBezTo>
                    <a:pt x="4840" y="49680"/>
                    <a:pt x="5485" y="49723"/>
                    <a:pt x="6130" y="49723"/>
                  </a:cubicBezTo>
                  <a:cubicBezTo>
                    <a:pt x="6397" y="49723"/>
                    <a:pt x="6664" y="49715"/>
                    <a:pt x="6931" y="49697"/>
                  </a:cubicBezTo>
                  <a:cubicBezTo>
                    <a:pt x="7417" y="49667"/>
                    <a:pt x="7903" y="49637"/>
                    <a:pt x="8390" y="49606"/>
                  </a:cubicBezTo>
                  <a:cubicBezTo>
                    <a:pt x="8542" y="49545"/>
                    <a:pt x="8694" y="49515"/>
                    <a:pt x="8846" y="49454"/>
                  </a:cubicBezTo>
                  <a:cubicBezTo>
                    <a:pt x="8846" y="49272"/>
                    <a:pt x="8846" y="49089"/>
                    <a:pt x="8846" y="48938"/>
                  </a:cubicBezTo>
                  <a:cubicBezTo>
                    <a:pt x="9058" y="48938"/>
                    <a:pt x="9271" y="48938"/>
                    <a:pt x="9484" y="48907"/>
                  </a:cubicBezTo>
                  <a:cubicBezTo>
                    <a:pt x="9454" y="48725"/>
                    <a:pt x="9454" y="48542"/>
                    <a:pt x="9423" y="48330"/>
                  </a:cubicBezTo>
                  <a:lnTo>
                    <a:pt x="8846" y="48330"/>
                  </a:lnTo>
                  <a:cubicBezTo>
                    <a:pt x="8846" y="47327"/>
                    <a:pt x="8815" y="46323"/>
                    <a:pt x="8815" y="45320"/>
                  </a:cubicBezTo>
                  <a:lnTo>
                    <a:pt x="9302" y="45320"/>
                  </a:lnTo>
                  <a:cubicBezTo>
                    <a:pt x="9302" y="45138"/>
                    <a:pt x="9302" y="44956"/>
                    <a:pt x="9302" y="44743"/>
                  </a:cubicBezTo>
                  <a:lnTo>
                    <a:pt x="8785" y="44743"/>
                  </a:lnTo>
                  <a:cubicBezTo>
                    <a:pt x="8785" y="44530"/>
                    <a:pt x="8785" y="44287"/>
                    <a:pt x="8785" y="44074"/>
                  </a:cubicBezTo>
                  <a:lnTo>
                    <a:pt x="8785" y="41734"/>
                  </a:lnTo>
                  <a:lnTo>
                    <a:pt x="9362" y="41734"/>
                  </a:lnTo>
                  <a:cubicBezTo>
                    <a:pt x="9362" y="41551"/>
                    <a:pt x="9362" y="41369"/>
                    <a:pt x="9362" y="41156"/>
                  </a:cubicBezTo>
                  <a:lnTo>
                    <a:pt x="8785" y="41156"/>
                  </a:lnTo>
                  <a:lnTo>
                    <a:pt x="8785" y="38147"/>
                  </a:lnTo>
                  <a:lnTo>
                    <a:pt x="9575" y="38147"/>
                  </a:lnTo>
                  <a:cubicBezTo>
                    <a:pt x="9575" y="37965"/>
                    <a:pt x="9606" y="37782"/>
                    <a:pt x="9606" y="37570"/>
                  </a:cubicBezTo>
                  <a:lnTo>
                    <a:pt x="8785" y="37570"/>
                  </a:lnTo>
                  <a:lnTo>
                    <a:pt x="8785" y="34560"/>
                  </a:lnTo>
                  <a:lnTo>
                    <a:pt x="9758" y="34560"/>
                  </a:lnTo>
                  <a:cubicBezTo>
                    <a:pt x="9758" y="34378"/>
                    <a:pt x="9788" y="34196"/>
                    <a:pt x="9788" y="33983"/>
                  </a:cubicBezTo>
                  <a:lnTo>
                    <a:pt x="8785" y="33983"/>
                  </a:lnTo>
                  <a:lnTo>
                    <a:pt x="8785" y="32858"/>
                  </a:lnTo>
                  <a:lnTo>
                    <a:pt x="8785" y="30974"/>
                  </a:lnTo>
                  <a:lnTo>
                    <a:pt x="9970" y="30974"/>
                  </a:lnTo>
                  <a:cubicBezTo>
                    <a:pt x="9970" y="30791"/>
                    <a:pt x="9970" y="30579"/>
                    <a:pt x="9970" y="30396"/>
                  </a:cubicBezTo>
                  <a:lnTo>
                    <a:pt x="8785" y="30396"/>
                  </a:lnTo>
                  <a:cubicBezTo>
                    <a:pt x="8785" y="29393"/>
                    <a:pt x="8785" y="28390"/>
                    <a:pt x="8785" y="27387"/>
                  </a:cubicBezTo>
                  <a:lnTo>
                    <a:pt x="10153" y="27387"/>
                  </a:lnTo>
                  <a:cubicBezTo>
                    <a:pt x="10031" y="27235"/>
                    <a:pt x="10001" y="26992"/>
                    <a:pt x="10092" y="26810"/>
                  </a:cubicBezTo>
                  <a:lnTo>
                    <a:pt x="8785" y="26810"/>
                  </a:lnTo>
                  <a:lnTo>
                    <a:pt x="8785" y="23800"/>
                  </a:lnTo>
                  <a:cubicBezTo>
                    <a:pt x="9241" y="23800"/>
                    <a:pt x="9727" y="23770"/>
                    <a:pt x="10183" y="23770"/>
                  </a:cubicBezTo>
                  <a:cubicBezTo>
                    <a:pt x="10700" y="23770"/>
                    <a:pt x="11217" y="23800"/>
                    <a:pt x="11733" y="23800"/>
                  </a:cubicBezTo>
                  <a:cubicBezTo>
                    <a:pt x="11733" y="24803"/>
                    <a:pt x="11733" y="25806"/>
                    <a:pt x="11703" y="26779"/>
                  </a:cubicBezTo>
                  <a:cubicBezTo>
                    <a:pt x="11460" y="26779"/>
                    <a:pt x="11186" y="26779"/>
                    <a:pt x="10913" y="26810"/>
                  </a:cubicBezTo>
                  <a:cubicBezTo>
                    <a:pt x="11004" y="26992"/>
                    <a:pt x="10973" y="27235"/>
                    <a:pt x="10852" y="27387"/>
                  </a:cubicBezTo>
                  <a:lnTo>
                    <a:pt x="11703" y="27387"/>
                  </a:lnTo>
                  <a:cubicBezTo>
                    <a:pt x="11703" y="28390"/>
                    <a:pt x="11703" y="29393"/>
                    <a:pt x="11703" y="30396"/>
                  </a:cubicBezTo>
                  <a:lnTo>
                    <a:pt x="10943" y="30396"/>
                  </a:lnTo>
                  <a:cubicBezTo>
                    <a:pt x="10943" y="30579"/>
                    <a:pt x="10943" y="30791"/>
                    <a:pt x="10943" y="30974"/>
                  </a:cubicBezTo>
                  <a:lnTo>
                    <a:pt x="11703" y="30974"/>
                  </a:lnTo>
                  <a:lnTo>
                    <a:pt x="11703" y="33983"/>
                  </a:lnTo>
                  <a:lnTo>
                    <a:pt x="11277" y="33983"/>
                  </a:lnTo>
                  <a:lnTo>
                    <a:pt x="11308" y="34591"/>
                  </a:lnTo>
                  <a:lnTo>
                    <a:pt x="11703" y="34591"/>
                  </a:lnTo>
                  <a:lnTo>
                    <a:pt x="11703" y="37570"/>
                  </a:lnTo>
                  <a:lnTo>
                    <a:pt x="11460" y="37570"/>
                  </a:lnTo>
                  <a:cubicBezTo>
                    <a:pt x="11490" y="37782"/>
                    <a:pt x="11490" y="37965"/>
                    <a:pt x="11490" y="38177"/>
                  </a:cubicBezTo>
                  <a:lnTo>
                    <a:pt x="11703" y="38177"/>
                  </a:lnTo>
                  <a:lnTo>
                    <a:pt x="11703" y="41156"/>
                  </a:lnTo>
                  <a:lnTo>
                    <a:pt x="11521" y="41156"/>
                  </a:lnTo>
                  <a:cubicBezTo>
                    <a:pt x="11521" y="41247"/>
                    <a:pt x="11521" y="41339"/>
                    <a:pt x="11521" y="41430"/>
                  </a:cubicBezTo>
                  <a:cubicBezTo>
                    <a:pt x="11521" y="41551"/>
                    <a:pt x="11521" y="41643"/>
                    <a:pt x="11521" y="41764"/>
                  </a:cubicBezTo>
                  <a:lnTo>
                    <a:pt x="11703" y="41764"/>
                  </a:lnTo>
                  <a:lnTo>
                    <a:pt x="11703" y="42676"/>
                  </a:lnTo>
                  <a:cubicBezTo>
                    <a:pt x="11703" y="43375"/>
                    <a:pt x="11703" y="44074"/>
                    <a:pt x="11672" y="44743"/>
                  </a:cubicBezTo>
                  <a:lnTo>
                    <a:pt x="11369" y="44743"/>
                  </a:lnTo>
                  <a:cubicBezTo>
                    <a:pt x="11369" y="44956"/>
                    <a:pt x="11369" y="45138"/>
                    <a:pt x="11338" y="45351"/>
                  </a:cubicBezTo>
                  <a:lnTo>
                    <a:pt x="11672" y="45351"/>
                  </a:lnTo>
                  <a:cubicBezTo>
                    <a:pt x="11642" y="46354"/>
                    <a:pt x="11612" y="47357"/>
                    <a:pt x="11612" y="48330"/>
                  </a:cubicBezTo>
                  <a:lnTo>
                    <a:pt x="11460" y="48330"/>
                  </a:lnTo>
                  <a:cubicBezTo>
                    <a:pt x="11490" y="48542"/>
                    <a:pt x="11490" y="48725"/>
                    <a:pt x="11490" y="48938"/>
                  </a:cubicBezTo>
                  <a:lnTo>
                    <a:pt x="11642" y="48938"/>
                  </a:lnTo>
                  <a:cubicBezTo>
                    <a:pt x="11642" y="49120"/>
                    <a:pt x="11642" y="49302"/>
                    <a:pt x="11642" y="49515"/>
                  </a:cubicBezTo>
                  <a:lnTo>
                    <a:pt x="12372" y="49515"/>
                  </a:lnTo>
                  <a:cubicBezTo>
                    <a:pt x="12372" y="49333"/>
                    <a:pt x="12372" y="49120"/>
                    <a:pt x="12372" y="48938"/>
                  </a:cubicBezTo>
                  <a:cubicBezTo>
                    <a:pt x="13283" y="48968"/>
                    <a:pt x="14195" y="48998"/>
                    <a:pt x="15138" y="48998"/>
                  </a:cubicBezTo>
                  <a:cubicBezTo>
                    <a:pt x="15138" y="49181"/>
                    <a:pt x="15138" y="49363"/>
                    <a:pt x="15138" y="49545"/>
                  </a:cubicBezTo>
                  <a:cubicBezTo>
                    <a:pt x="15016" y="49545"/>
                    <a:pt x="14894" y="49545"/>
                    <a:pt x="14773" y="49576"/>
                  </a:cubicBezTo>
                  <a:cubicBezTo>
                    <a:pt x="14925" y="49576"/>
                    <a:pt x="15077" y="49576"/>
                    <a:pt x="15198" y="49545"/>
                  </a:cubicBezTo>
                  <a:cubicBezTo>
                    <a:pt x="16627" y="49485"/>
                    <a:pt x="17995" y="49241"/>
                    <a:pt x="19393" y="49089"/>
                  </a:cubicBezTo>
                  <a:lnTo>
                    <a:pt x="19515" y="49089"/>
                  </a:lnTo>
                  <a:cubicBezTo>
                    <a:pt x="19697" y="49059"/>
                    <a:pt x="19910" y="49029"/>
                    <a:pt x="20092" y="48998"/>
                  </a:cubicBezTo>
                  <a:cubicBezTo>
                    <a:pt x="20214" y="48998"/>
                    <a:pt x="20305" y="49029"/>
                    <a:pt x="20366" y="49059"/>
                  </a:cubicBezTo>
                  <a:lnTo>
                    <a:pt x="20700" y="49059"/>
                  </a:lnTo>
                  <a:cubicBezTo>
                    <a:pt x="20700" y="48998"/>
                    <a:pt x="20670" y="48907"/>
                    <a:pt x="20670" y="48846"/>
                  </a:cubicBezTo>
                  <a:lnTo>
                    <a:pt x="20639" y="48816"/>
                  </a:lnTo>
                  <a:cubicBezTo>
                    <a:pt x="20609" y="48603"/>
                    <a:pt x="20548" y="48390"/>
                    <a:pt x="20518" y="48178"/>
                  </a:cubicBezTo>
                  <a:lnTo>
                    <a:pt x="19332" y="48178"/>
                  </a:lnTo>
                  <a:cubicBezTo>
                    <a:pt x="19332" y="47266"/>
                    <a:pt x="19302" y="46354"/>
                    <a:pt x="19302" y="45442"/>
                  </a:cubicBezTo>
                  <a:lnTo>
                    <a:pt x="20183" y="45442"/>
                  </a:lnTo>
                  <a:lnTo>
                    <a:pt x="20183" y="45412"/>
                  </a:lnTo>
                  <a:cubicBezTo>
                    <a:pt x="20153" y="45138"/>
                    <a:pt x="20153" y="44865"/>
                    <a:pt x="20153" y="44591"/>
                  </a:cubicBezTo>
                  <a:lnTo>
                    <a:pt x="19271" y="44591"/>
                  </a:lnTo>
                  <a:cubicBezTo>
                    <a:pt x="19271" y="44409"/>
                    <a:pt x="19271" y="44226"/>
                    <a:pt x="19271" y="44044"/>
                  </a:cubicBezTo>
                  <a:lnTo>
                    <a:pt x="19271" y="41855"/>
                  </a:lnTo>
                  <a:lnTo>
                    <a:pt x="20031" y="41855"/>
                  </a:lnTo>
                  <a:cubicBezTo>
                    <a:pt x="19971" y="41551"/>
                    <a:pt x="19910" y="41278"/>
                    <a:pt x="19879" y="41004"/>
                  </a:cubicBezTo>
                  <a:cubicBezTo>
                    <a:pt x="19667" y="41004"/>
                    <a:pt x="19484" y="41004"/>
                    <a:pt x="19271" y="40974"/>
                  </a:cubicBezTo>
                  <a:lnTo>
                    <a:pt x="19271" y="38269"/>
                  </a:lnTo>
                  <a:lnTo>
                    <a:pt x="19849" y="38269"/>
                  </a:lnTo>
                  <a:cubicBezTo>
                    <a:pt x="19849" y="37965"/>
                    <a:pt x="19819" y="37691"/>
                    <a:pt x="19788" y="37418"/>
                  </a:cubicBezTo>
                  <a:cubicBezTo>
                    <a:pt x="19636" y="37418"/>
                    <a:pt x="19454" y="37387"/>
                    <a:pt x="19271" y="37387"/>
                  </a:cubicBezTo>
                  <a:lnTo>
                    <a:pt x="19271" y="34682"/>
                  </a:lnTo>
                  <a:lnTo>
                    <a:pt x="19636" y="34682"/>
                  </a:lnTo>
                  <a:cubicBezTo>
                    <a:pt x="19606" y="34378"/>
                    <a:pt x="19606" y="34104"/>
                    <a:pt x="19575" y="33801"/>
                  </a:cubicBezTo>
                  <a:lnTo>
                    <a:pt x="19271" y="33801"/>
                  </a:lnTo>
                  <a:lnTo>
                    <a:pt x="19271" y="32828"/>
                  </a:lnTo>
                  <a:lnTo>
                    <a:pt x="19271" y="31095"/>
                  </a:lnTo>
                  <a:lnTo>
                    <a:pt x="19454" y="31095"/>
                  </a:lnTo>
                  <a:cubicBezTo>
                    <a:pt x="19454" y="30791"/>
                    <a:pt x="19454" y="30518"/>
                    <a:pt x="19454" y="30214"/>
                  </a:cubicBezTo>
                  <a:lnTo>
                    <a:pt x="19271" y="30214"/>
                  </a:lnTo>
                  <a:lnTo>
                    <a:pt x="19271" y="27509"/>
                  </a:lnTo>
                  <a:cubicBezTo>
                    <a:pt x="19271" y="27417"/>
                    <a:pt x="19241" y="27357"/>
                    <a:pt x="19241" y="27296"/>
                  </a:cubicBezTo>
                  <a:cubicBezTo>
                    <a:pt x="19211" y="27053"/>
                    <a:pt x="19150" y="26810"/>
                    <a:pt x="19180" y="26536"/>
                  </a:cubicBezTo>
                  <a:cubicBezTo>
                    <a:pt x="19180" y="26414"/>
                    <a:pt x="19241" y="26171"/>
                    <a:pt x="19150" y="26019"/>
                  </a:cubicBezTo>
                  <a:cubicBezTo>
                    <a:pt x="19059" y="25806"/>
                    <a:pt x="19119" y="25594"/>
                    <a:pt x="19271" y="25442"/>
                  </a:cubicBezTo>
                  <a:lnTo>
                    <a:pt x="19271" y="23922"/>
                  </a:lnTo>
                  <a:cubicBezTo>
                    <a:pt x="19302" y="23618"/>
                    <a:pt x="19302" y="23314"/>
                    <a:pt x="19363" y="23040"/>
                  </a:cubicBezTo>
                  <a:lnTo>
                    <a:pt x="19271" y="23040"/>
                  </a:lnTo>
                  <a:cubicBezTo>
                    <a:pt x="19271" y="22129"/>
                    <a:pt x="19271" y="21217"/>
                    <a:pt x="19271" y="20305"/>
                  </a:cubicBezTo>
                  <a:lnTo>
                    <a:pt x="19575" y="20305"/>
                  </a:lnTo>
                  <a:cubicBezTo>
                    <a:pt x="19545" y="20031"/>
                    <a:pt x="19545" y="19727"/>
                    <a:pt x="19545" y="19454"/>
                  </a:cubicBezTo>
                  <a:lnTo>
                    <a:pt x="19271" y="19454"/>
                  </a:lnTo>
                  <a:cubicBezTo>
                    <a:pt x="19271" y="18542"/>
                    <a:pt x="19241" y="17630"/>
                    <a:pt x="19241" y="16718"/>
                  </a:cubicBezTo>
                  <a:lnTo>
                    <a:pt x="19697" y="16718"/>
                  </a:lnTo>
                  <a:cubicBezTo>
                    <a:pt x="19727" y="16445"/>
                    <a:pt x="19727" y="16141"/>
                    <a:pt x="19727" y="15867"/>
                  </a:cubicBezTo>
                  <a:lnTo>
                    <a:pt x="19241" y="15867"/>
                  </a:lnTo>
                  <a:cubicBezTo>
                    <a:pt x="19241" y="14955"/>
                    <a:pt x="19241" y="14043"/>
                    <a:pt x="19241" y="13132"/>
                  </a:cubicBezTo>
                  <a:lnTo>
                    <a:pt x="19879" y="13132"/>
                  </a:lnTo>
                  <a:cubicBezTo>
                    <a:pt x="19910" y="12858"/>
                    <a:pt x="19971" y="12554"/>
                    <a:pt x="20001" y="12280"/>
                  </a:cubicBezTo>
                  <a:cubicBezTo>
                    <a:pt x="19758" y="12280"/>
                    <a:pt x="19484" y="12250"/>
                    <a:pt x="19241" y="12250"/>
                  </a:cubicBezTo>
                  <a:cubicBezTo>
                    <a:pt x="19241" y="11369"/>
                    <a:pt x="19241" y="10457"/>
                    <a:pt x="19241" y="9545"/>
                  </a:cubicBezTo>
                  <a:lnTo>
                    <a:pt x="20457" y="9545"/>
                  </a:lnTo>
                  <a:cubicBezTo>
                    <a:pt x="20457" y="9423"/>
                    <a:pt x="20487" y="9332"/>
                    <a:pt x="20487" y="9241"/>
                  </a:cubicBezTo>
                  <a:cubicBezTo>
                    <a:pt x="20518" y="9059"/>
                    <a:pt x="20518" y="8876"/>
                    <a:pt x="20548" y="8694"/>
                  </a:cubicBezTo>
                  <a:cubicBezTo>
                    <a:pt x="20122" y="8694"/>
                    <a:pt x="19667" y="8663"/>
                    <a:pt x="19241" y="8663"/>
                  </a:cubicBezTo>
                  <a:lnTo>
                    <a:pt x="19241" y="5958"/>
                  </a:lnTo>
                  <a:cubicBezTo>
                    <a:pt x="19667" y="5958"/>
                    <a:pt x="20122" y="5928"/>
                    <a:pt x="20548" y="5928"/>
                  </a:cubicBezTo>
                  <a:cubicBezTo>
                    <a:pt x="20548" y="5654"/>
                    <a:pt x="20548" y="5381"/>
                    <a:pt x="20578" y="5107"/>
                  </a:cubicBezTo>
                  <a:cubicBezTo>
                    <a:pt x="20122" y="5107"/>
                    <a:pt x="19667" y="5077"/>
                    <a:pt x="19241" y="5077"/>
                  </a:cubicBezTo>
                  <a:cubicBezTo>
                    <a:pt x="19241" y="4165"/>
                    <a:pt x="19241" y="3253"/>
                    <a:pt x="19211" y="2311"/>
                  </a:cubicBezTo>
                  <a:lnTo>
                    <a:pt x="19423" y="2311"/>
                  </a:lnTo>
                  <a:cubicBezTo>
                    <a:pt x="19271" y="2159"/>
                    <a:pt x="19089" y="2037"/>
                    <a:pt x="18937" y="1885"/>
                  </a:cubicBezTo>
                  <a:cubicBezTo>
                    <a:pt x="18846" y="1764"/>
                    <a:pt x="18785" y="1672"/>
                    <a:pt x="18694" y="1551"/>
                  </a:cubicBezTo>
                  <a:cubicBezTo>
                    <a:pt x="18208" y="1536"/>
                    <a:pt x="17714" y="1528"/>
                    <a:pt x="17216" y="1528"/>
                  </a:cubicBezTo>
                  <a:cubicBezTo>
                    <a:pt x="16718" y="1528"/>
                    <a:pt x="16217" y="1536"/>
                    <a:pt x="15715" y="1551"/>
                  </a:cubicBezTo>
                  <a:cubicBezTo>
                    <a:pt x="15685" y="1034"/>
                    <a:pt x="15685" y="517"/>
                    <a:pt x="15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35;p47"/>
            <p:cNvSpPr/>
            <p:nvPr/>
          </p:nvSpPr>
          <p:spPr>
            <a:xfrm>
              <a:off x="7115480" y="2009276"/>
              <a:ext cx="59836" cy="59836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5" y="0"/>
                  </a:moveTo>
                  <a:cubicBezTo>
                    <a:pt x="487" y="0"/>
                    <a:pt x="0" y="486"/>
                    <a:pt x="0" y="1094"/>
                  </a:cubicBezTo>
                  <a:cubicBezTo>
                    <a:pt x="0" y="1702"/>
                    <a:pt x="487" y="2189"/>
                    <a:pt x="1095" y="2189"/>
                  </a:cubicBezTo>
                  <a:cubicBezTo>
                    <a:pt x="1703" y="2189"/>
                    <a:pt x="2189" y="1702"/>
                    <a:pt x="2189" y="1094"/>
                  </a:cubicBezTo>
                  <a:cubicBezTo>
                    <a:pt x="2189" y="486"/>
                    <a:pt x="1703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36;p47"/>
            <p:cNvSpPr/>
            <p:nvPr/>
          </p:nvSpPr>
          <p:spPr>
            <a:xfrm>
              <a:off x="7273341" y="2009276"/>
              <a:ext cx="46552" cy="59836"/>
            </a:xfrm>
            <a:custGeom>
              <a:avLst/>
              <a:gdLst/>
              <a:ahLst/>
              <a:cxnLst/>
              <a:rect l="l" t="t" r="r" b="b"/>
              <a:pathLst>
                <a:path w="1703" h="2189" extrusionOk="0">
                  <a:moveTo>
                    <a:pt x="1095" y="0"/>
                  </a:moveTo>
                  <a:cubicBezTo>
                    <a:pt x="487" y="0"/>
                    <a:pt x="1" y="486"/>
                    <a:pt x="1" y="1094"/>
                  </a:cubicBezTo>
                  <a:cubicBezTo>
                    <a:pt x="1" y="1702"/>
                    <a:pt x="487" y="2189"/>
                    <a:pt x="1095" y="2189"/>
                  </a:cubicBezTo>
                  <a:cubicBezTo>
                    <a:pt x="1156" y="2189"/>
                    <a:pt x="1216" y="2189"/>
                    <a:pt x="1308" y="2158"/>
                  </a:cubicBezTo>
                  <a:cubicBezTo>
                    <a:pt x="1308" y="2097"/>
                    <a:pt x="1338" y="2006"/>
                    <a:pt x="1368" y="1945"/>
                  </a:cubicBezTo>
                  <a:cubicBezTo>
                    <a:pt x="1429" y="1793"/>
                    <a:pt x="1490" y="1672"/>
                    <a:pt x="1520" y="1520"/>
                  </a:cubicBezTo>
                  <a:cubicBezTo>
                    <a:pt x="1612" y="1094"/>
                    <a:pt x="1672" y="638"/>
                    <a:pt x="1703" y="183"/>
                  </a:cubicBezTo>
                  <a:cubicBezTo>
                    <a:pt x="1520" y="91"/>
                    <a:pt x="1308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37;p47"/>
            <p:cNvSpPr/>
            <p:nvPr/>
          </p:nvSpPr>
          <p:spPr>
            <a:xfrm>
              <a:off x="7057885" y="1944164"/>
              <a:ext cx="57212" cy="86625"/>
            </a:xfrm>
            <a:custGeom>
              <a:avLst/>
              <a:gdLst/>
              <a:ahLst/>
              <a:cxnLst/>
              <a:rect l="l" t="t" r="r" b="b"/>
              <a:pathLst>
                <a:path w="2093" h="3169" extrusionOk="0">
                  <a:moveTo>
                    <a:pt x="986" y="0"/>
                  </a:moveTo>
                  <a:cubicBezTo>
                    <a:pt x="946" y="0"/>
                    <a:pt x="904" y="4"/>
                    <a:pt x="861" y="11"/>
                  </a:cubicBezTo>
                  <a:cubicBezTo>
                    <a:pt x="436" y="102"/>
                    <a:pt x="162" y="650"/>
                    <a:pt x="101" y="1045"/>
                  </a:cubicBezTo>
                  <a:cubicBezTo>
                    <a:pt x="0" y="1877"/>
                    <a:pt x="569" y="3169"/>
                    <a:pt x="1442" y="3169"/>
                  </a:cubicBezTo>
                  <a:cubicBezTo>
                    <a:pt x="1622" y="3169"/>
                    <a:pt x="1814" y="3114"/>
                    <a:pt x="2016" y="2990"/>
                  </a:cubicBezTo>
                  <a:cubicBezTo>
                    <a:pt x="2093" y="2939"/>
                    <a:pt x="2041" y="2824"/>
                    <a:pt x="1950" y="2824"/>
                  </a:cubicBezTo>
                  <a:cubicBezTo>
                    <a:pt x="1933" y="2824"/>
                    <a:pt x="1914" y="2828"/>
                    <a:pt x="1895" y="2838"/>
                  </a:cubicBezTo>
                  <a:cubicBezTo>
                    <a:pt x="1743" y="2911"/>
                    <a:pt x="1600" y="2944"/>
                    <a:pt x="1468" y="2944"/>
                  </a:cubicBezTo>
                  <a:cubicBezTo>
                    <a:pt x="884" y="2944"/>
                    <a:pt x="493" y="2314"/>
                    <a:pt x="344" y="1744"/>
                  </a:cubicBezTo>
                  <a:cubicBezTo>
                    <a:pt x="253" y="1379"/>
                    <a:pt x="253" y="984"/>
                    <a:pt x="436" y="619"/>
                  </a:cubicBezTo>
                  <a:cubicBezTo>
                    <a:pt x="575" y="375"/>
                    <a:pt x="769" y="273"/>
                    <a:pt x="964" y="273"/>
                  </a:cubicBezTo>
                  <a:cubicBezTo>
                    <a:pt x="1279" y="273"/>
                    <a:pt x="1600" y="537"/>
                    <a:pt x="1712" y="893"/>
                  </a:cubicBezTo>
                  <a:cubicBezTo>
                    <a:pt x="1723" y="914"/>
                    <a:pt x="1745" y="924"/>
                    <a:pt x="1768" y="924"/>
                  </a:cubicBezTo>
                  <a:cubicBezTo>
                    <a:pt x="1810" y="924"/>
                    <a:pt x="1853" y="891"/>
                    <a:pt x="1834" y="832"/>
                  </a:cubicBezTo>
                  <a:lnTo>
                    <a:pt x="1834" y="832"/>
                  </a:lnTo>
                  <a:lnTo>
                    <a:pt x="1834" y="862"/>
                  </a:lnTo>
                  <a:cubicBezTo>
                    <a:pt x="1778" y="444"/>
                    <a:pt x="1441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8;p47"/>
            <p:cNvSpPr/>
            <p:nvPr/>
          </p:nvSpPr>
          <p:spPr>
            <a:xfrm>
              <a:off x="7069284" y="1957913"/>
              <a:ext cx="25449" cy="22961"/>
            </a:xfrm>
            <a:custGeom>
              <a:avLst/>
              <a:gdLst/>
              <a:ahLst/>
              <a:cxnLst/>
              <a:rect l="l" t="t" r="r" b="b"/>
              <a:pathLst>
                <a:path w="931" h="840" extrusionOk="0">
                  <a:moveTo>
                    <a:pt x="802" y="0"/>
                  </a:moveTo>
                  <a:cubicBezTo>
                    <a:pt x="649" y="0"/>
                    <a:pt x="451" y="134"/>
                    <a:pt x="353" y="207"/>
                  </a:cubicBezTo>
                  <a:cubicBezTo>
                    <a:pt x="201" y="329"/>
                    <a:pt x="79" y="542"/>
                    <a:pt x="19" y="755"/>
                  </a:cubicBezTo>
                  <a:cubicBezTo>
                    <a:pt x="1" y="808"/>
                    <a:pt x="35" y="840"/>
                    <a:pt x="72" y="840"/>
                  </a:cubicBezTo>
                  <a:cubicBezTo>
                    <a:pt x="99" y="840"/>
                    <a:pt x="127" y="823"/>
                    <a:pt x="140" y="785"/>
                  </a:cubicBezTo>
                  <a:cubicBezTo>
                    <a:pt x="201" y="603"/>
                    <a:pt x="323" y="451"/>
                    <a:pt x="475" y="329"/>
                  </a:cubicBezTo>
                  <a:cubicBezTo>
                    <a:pt x="566" y="268"/>
                    <a:pt x="627" y="238"/>
                    <a:pt x="718" y="207"/>
                  </a:cubicBezTo>
                  <a:cubicBezTo>
                    <a:pt x="809" y="177"/>
                    <a:pt x="870" y="177"/>
                    <a:pt x="900" y="116"/>
                  </a:cubicBezTo>
                  <a:cubicBezTo>
                    <a:pt x="930" y="86"/>
                    <a:pt x="930" y="55"/>
                    <a:pt x="900" y="25"/>
                  </a:cubicBezTo>
                  <a:cubicBezTo>
                    <a:pt x="871" y="8"/>
                    <a:pt x="838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39;p47"/>
            <p:cNvSpPr/>
            <p:nvPr/>
          </p:nvSpPr>
          <p:spPr>
            <a:xfrm>
              <a:off x="7079753" y="1963544"/>
              <a:ext cx="14980" cy="39417"/>
            </a:xfrm>
            <a:custGeom>
              <a:avLst/>
              <a:gdLst/>
              <a:ahLst/>
              <a:cxnLst/>
              <a:rect l="l" t="t" r="r" b="b"/>
              <a:pathLst>
                <a:path w="548" h="1442" extrusionOk="0">
                  <a:moveTo>
                    <a:pt x="74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31" y="93"/>
                  </a:lnTo>
                  <a:cubicBezTo>
                    <a:pt x="92" y="305"/>
                    <a:pt x="152" y="518"/>
                    <a:pt x="213" y="731"/>
                  </a:cubicBezTo>
                  <a:cubicBezTo>
                    <a:pt x="274" y="944"/>
                    <a:pt x="304" y="1187"/>
                    <a:pt x="395" y="1400"/>
                  </a:cubicBezTo>
                  <a:cubicBezTo>
                    <a:pt x="395" y="1427"/>
                    <a:pt x="414" y="1442"/>
                    <a:pt x="437" y="1442"/>
                  </a:cubicBezTo>
                  <a:cubicBezTo>
                    <a:pt x="465" y="1442"/>
                    <a:pt x="500" y="1419"/>
                    <a:pt x="517" y="1369"/>
                  </a:cubicBezTo>
                  <a:cubicBezTo>
                    <a:pt x="547" y="944"/>
                    <a:pt x="365" y="397"/>
                    <a:pt x="122" y="32"/>
                  </a:cubicBezTo>
                  <a:cubicBezTo>
                    <a:pt x="111" y="10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40;p47"/>
            <p:cNvSpPr/>
            <p:nvPr/>
          </p:nvSpPr>
          <p:spPr>
            <a:xfrm>
              <a:off x="7109658" y="1965431"/>
              <a:ext cx="216056" cy="181176"/>
            </a:xfrm>
            <a:custGeom>
              <a:avLst/>
              <a:gdLst/>
              <a:ahLst/>
              <a:cxnLst/>
              <a:rect l="l" t="t" r="r" b="b"/>
              <a:pathLst>
                <a:path w="7904" h="6628" extrusionOk="0">
                  <a:moveTo>
                    <a:pt x="7782" y="1"/>
                  </a:moveTo>
                  <a:cubicBezTo>
                    <a:pt x="7721" y="1"/>
                    <a:pt x="7660" y="39"/>
                    <a:pt x="7660" y="115"/>
                  </a:cubicBezTo>
                  <a:cubicBezTo>
                    <a:pt x="7691" y="1695"/>
                    <a:pt x="7356" y="4492"/>
                    <a:pt x="6110" y="5586"/>
                  </a:cubicBezTo>
                  <a:cubicBezTo>
                    <a:pt x="5533" y="6096"/>
                    <a:pt x="4748" y="6340"/>
                    <a:pt x="3949" y="6340"/>
                  </a:cubicBezTo>
                  <a:cubicBezTo>
                    <a:pt x="2940" y="6340"/>
                    <a:pt x="1909" y="5951"/>
                    <a:pt x="1247" y="5221"/>
                  </a:cubicBezTo>
                  <a:cubicBezTo>
                    <a:pt x="335" y="4157"/>
                    <a:pt x="244" y="2638"/>
                    <a:pt x="122" y="1331"/>
                  </a:cubicBezTo>
                  <a:cubicBezTo>
                    <a:pt x="122" y="1285"/>
                    <a:pt x="92" y="1262"/>
                    <a:pt x="61" y="1262"/>
                  </a:cubicBezTo>
                  <a:cubicBezTo>
                    <a:pt x="31" y="1262"/>
                    <a:pt x="1" y="1285"/>
                    <a:pt x="1" y="1331"/>
                  </a:cubicBezTo>
                  <a:cubicBezTo>
                    <a:pt x="28" y="4003"/>
                    <a:pt x="1062" y="6628"/>
                    <a:pt x="3827" y="6628"/>
                  </a:cubicBezTo>
                  <a:cubicBezTo>
                    <a:pt x="4175" y="6628"/>
                    <a:pt x="4551" y="6586"/>
                    <a:pt x="4955" y="6498"/>
                  </a:cubicBezTo>
                  <a:cubicBezTo>
                    <a:pt x="7478" y="5920"/>
                    <a:pt x="7903" y="2273"/>
                    <a:pt x="7903" y="115"/>
                  </a:cubicBezTo>
                  <a:cubicBezTo>
                    <a:pt x="7903" y="39"/>
                    <a:pt x="7843" y="1"/>
                    <a:pt x="7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41;p47"/>
            <p:cNvSpPr/>
            <p:nvPr/>
          </p:nvSpPr>
          <p:spPr>
            <a:xfrm>
              <a:off x="7129613" y="1870523"/>
              <a:ext cx="78123" cy="36574"/>
            </a:xfrm>
            <a:custGeom>
              <a:avLst/>
              <a:gdLst/>
              <a:ahLst/>
              <a:cxnLst/>
              <a:rect l="l" t="t" r="r" b="b"/>
              <a:pathLst>
                <a:path w="2858" h="1338" extrusionOk="0">
                  <a:moveTo>
                    <a:pt x="2797" y="0"/>
                  </a:moveTo>
                  <a:cubicBezTo>
                    <a:pt x="1793" y="152"/>
                    <a:pt x="760" y="547"/>
                    <a:pt x="30" y="1277"/>
                  </a:cubicBezTo>
                  <a:cubicBezTo>
                    <a:pt x="0" y="1307"/>
                    <a:pt x="30" y="1337"/>
                    <a:pt x="61" y="1337"/>
                  </a:cubicBezTo>
                  <a:cubicBezTo>
                    <a:pt x="973" y="790"/>
                    <a:pt x="1793" y="334"/>
                    <a:pt x="2827" y="61"/>
                  </a:cubicBezTo>
                  <a:cubicBezTo>
                    <a:pt x="2857" y="61"/>
                    <a:pt x="2857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2;p47"/>
            <p:cNvSpPr/>
            <p:nvPr/>
          </p:nvSpPr>
          <p:spPr>
            <a:xfrm>
              <a:off x="7103562" y="1897831"/>
              <a:ext cx="70716" cy="64839"/>
            </a:xfrm>
            <a:custGeom>
              <a:avLst/>
              <a:gdLst/>
              <a:ahLst/>
              <a:cxnLst/>
              <a:rect l="l" t="t" r="r" b="b"/>
              <a:pathLst>
                <a:path w="2587" h="2372" extrusionOk="0">
                  <a:moveTo>
                    <a:pt x="2496" y="0"/>
                  </a:moveTo>
                  <a:cubicBezTo>
                    <a:pt x="2489" y="0"/>
                    <a:pt x="2481" y="1"/>
                    <a:pt x="2473" y="4"/>
                  </a:cubicBezTo>
                  <a:cubicBezTo>
                    <a:pt x="1287" y="278"/>
                    <a:pt x="528" y="1190"/>
                    <a:pt x="41" y="2223"/>
                  </a:cubicBezTo>
                  <a:cubicBezTo>
                    <a:pt x="1" y="2304"/>
                    <a:pt x="68" y="2372"/>
                    <a:pt x="127" y="2372"/>
                  </a:cubicBezTo>
                  <a:cubicBezTo>
                    <a:pt x="156" y="2372"/>
                    <a:pt x="183" y="2355"/>
                    <a:pt x="193" y="2314"/>
                  </a:cubicBezTo>
                  <a:cubicBezTo>
                    <a:pt x="680" y="1342"/>
                    <a:pt x="1409" y="460"/>
                    <a:pt x="2503" y="156"/>
                  </a:cubicBezTo>
                  <a:cubicBezTo>
                    <a:pt x="2586" y="128"/>
                    <a:pt x="2569" y="0"/>
                    <a:pt x="2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43;p47"/>
            <p:cNvSpPr/>
            <p:nvPr/>
          </p:nvSpPr>
          <p:spPr>
            <a:xfrm>
              <a:off x="7214352" y="1755989"/>
              <a:ext cx="15581" cy="33048"/>
            </a:xfrm>
            <a:custGeom>
              <a:avLst/>
              <a:gdLst/>
              <a:ahLst/>
              <a:cxnLst/>
              <a:rect l="l" t="t" r="r" b="b"/>
              <a:pathLst>
                <a:path w="570" h="1209" extrusionOk="0">
                  <a:moveTo>
                    <a:pt x="494" y="1"/>
                  </a:moveTo>
                  <a:cubicBezTo>
                    <a:pt x="479" y="1"/>
                    <a:pt x="465" y="8"/>
                    <a:pt x="456" y="26"/>
                  </a:cubicBezTo>
                  <a:cubicBezTo>
                    <a:pt x="152" y="299"/>
                    <a:pt x="31" y="755"/>
                    <a:pt x="0" y="1151"/>
                  </a:cubicBezTo>
                  <a:cubicBezTo>
                    <a:pt x="0" y="1184"/>
                    <a:pt x="28" y="1208"/>
                    <a:pt x="58" y="1208"/>
                  </a:cubicBezTo>
                  <a:cubicBezTo>
                    <a:pt x="82" y="1208"/>
                    <a:pt x="108" y="1192"/>
                    <a:pt x="122" y="1151"/>
                  </a:cubicBezTo>
                  <a:cubicBezTo>
                    <a:pt x="152" y="968"/>
                    <a:pt x="244" y="755"/>
                    <a:pt x="304" y="543"/>
                  </a:cubicBezTo>
                  <a:cubicBezTo>
                    <a:pt x="396" y="391"/>
                    <a:pt x="487" y="239"/>
                    <a:pt x="548" y="87"/>
                  </a:cubicBezTo>
                  <a:cubicBezTo>
                    <a:pt x="569" y="44"/>
                    <a:pt x="530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44;p47"/>
            <p:cNvSpPr/>
            <p:nvPr/>
          </p:nvSpPr>
          <p:spPr>
            <a:xfrm>
              <a:off x="7204374" y="1751069"/>
              <a:ext cx="8337" cy="37340"/>
            </a:xfrm>
            <a:custGeom>
              <a:avLst/>
              <a:gdLst/>
              <a:ahLst/>
              <a:cxnLst/>
              <a:rect l="l" t="t" r="r" b="b"/>
              <a:pathLst>
                <a:path w="305" h="1366" extrusionOk="0">
                  <a:moveTo>
                    <a:pt x="122" y="1"/>
                  </a:moveTo>
                  <a:cubicBezTo>
                    <a:pt x="107" y="1"/>
                    <a:pt x="92" y="8"/>
                    <a:pt x="92" y="24"/>
                  </a:cubicBezTo>
                  <a:cubicBezTo>
                    <a:pt x="31" y="449"/>
                    <a:pt x="1" y="935"/>
                    <a:pt x="122" y="1331"/>
                  </a:cubicBezTo>
                  <a:cubicBezTo>
                    <a:pt x="140" y="1348"/>
                    <a:pt x="168" y="1366"/>
                    <a:pt x="194" y="1366"/>
                  </a:cubicBezTo>
                  <a:cubicBezTo>
                    <a:pt x="213" y="1366"/>
                    <a:pt x="231" y="1356"/>
                    <a:pt x="244" y="1331"/>
                  </a:cubicBezTo>
                  <a:cubicBezTo>
                    <a:pt x="305" y="905"/>
                    <a:pt x="244" y="419"/>
                    <a:pt x="153" y="24"/>
                  </a:cubicBezTo>
                  <a:cubicBezTo>
                    <a:pt x="153" y="8"/>
                    <a:pt x="13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45;p47"/>
            <p:cNvSpPr/>
            <p:nvPr/>
          </p:nvSpPr>
          <p:spPr>
            <a:xfrm>
              <a:off x="7178625" y="1762495"/>
              <a:ext cx="26624" cy="18096"/>
            </a:xfrm>
            <a:custGeom>
              <a:avLst/>
              <a:gdLst/>
              <a:ahLst/>
              <a:cxnLst/>
              <a:rect l="l" t="t" r="r" b="b"/>
              <a:pathLst>
                <a:path w="974" h="662" extrusionOk="0">
                  <a:moveTo>
                    <a:pt x="92" y="1"/>
                  </a:moveTo>
                  <a:cubicBezTo>
                    <a:pt x="0" y="1"/>
                    <a:pt x="0" y="92"/>
                    <a:pt x="61" y="153"/>
                  </a:cubicBezTo>
                  <a:cubicBezTo>
                    <a:pt x="213" y="274"/>
                    <a:pt x="426" y="335"/>
                    <a:pt x="578" y="457"/>
                  </a:cubicBezTo>
                  <a:cubicBezTo>
                    <a:pt x="628" y="507"/>
                    <a:pt x="762" y="661"/>
                    <a:pt x="841" y="661"/>
                  </a:cubicBezTo>
                  <a:cubicBezTo>
                    <a:pt x="857" y="661"/>
                    <a:pt x="871" y="655"/>
                    <a:pt x="882" y="639"/>
                  </a:cubicBezTo>
                  <a:cubicBezTo>
                    <a:pt x="973" y="487"/>
                    <a:pt x="730" y="305"/>
                    <a:pt x="639" y="213"/>
                  </a:cubicBezTo>
                  <a:cubicBezTo>
                    <a:pt x="487" y="92"/>
                    <a:pt x="27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346;p47"/>
            <p:cNvSpPr/>
            <p:nvPr/>
          </p:nvSpPr>
          <p:spPr>
            <a:xfrm>
              <a:off x="7083908" y="1784090"/>
              <a:ext cx="120493" cy="165541"/>
            </a:xfrm>
            <a:custGeom>
              <a:avLst/>
              <a:gdLst/>
              <a:ahLst/>
              <a:cxnLst/>
              <a:rect l="l" t="t" r="r" b="b"/>
              <a:pathLst>
                <a:path w="4408" h="6056" extrusionOk="0">
                  <a:moveTo>
                    <a:pt x="4347" y="1"/>
                  </a:moveTo>
                  <a:lnTo>
                    <a:pt x="4347" y="31"/>
                  </a:lnTo>
                  <a:cubicBezTo>
                    <a:pt x="1611" y="518"/>
                    <a:pt x="456" y="3436"/>
                    <a:pt x="0" y="5928"/>
                  </a:cubicBezTo>
                  <a:cubicBezTo>
                    <a:pt x="0" y="6003"/>
                    <a:pt x="70" y="6055"/>
                    <a:pt x="130" y="6055"/>
                  </a:cubicBezTo>
                  <a:cubicBezTo>
                    <a:pt x="168" y="6055"/>
                    <a:pt x="201" y="6035"/>
                    <a:pt x="213" y="5989"/>
                  </a:cubicBezTo>
                  <a:cubicBezTo>
                    <a:pt x="791" y="3588"/>
                    <a:pt x="1672" y="670"/>
                    <a:pt x="4347" y="92"/>
                  </a:cubicBezTo>
                  <a:cubicBezTo>
                    <a:pt x="4408" y="92"/>
                    <a:pt x="4377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347;p47"/>
            <p:cNvSpPr/>
            <p:nvPr/>
          </p:nvSpPr>
          <p:spPr>
            <a:xfrm>
              <a:off x="7054003" y="2020483"/>
              <a:ext cx="27444" cy="212994"/>
            </a:xfrm>
            <a:custGeom>
              <a:avLst/>
              <a:gdLst/>
              <a:ahLst/>
              <a:cxnLst/>
              <a:rect l="l" t="t" r="r" b="b"/>
              <a:pathLst>
                <a:path w="1004" h="7792" extrusionOk="0">
                  <a:moveTo>
                    <a:pt x="954" y="0"/>
                  </a:moveTo>
                  <a:cubicBezTo>
                    <a:pt x="927" y="0"/>
                    <a:pt x="897" y="16"/>
                    <a:pt x="882" y="46"/>
                  </a:cubicBezTo>
                  <a:cubicBezTo>
                    <a:pt x="578" y="2569"/>
                    <a:pt x="61" y="5153"/>
                    <a:pt x="0" y="7706"/>
                  </a:cubicBezTo>
                  <a:cubicBezTo>
                    <a:pt x="0" y="7759"/>
                    <a:pt x="51" y="7791"/>
                    <a:pt x="100" y="7791"/>
                  </a:cubicBezTo>
                  <a:cubicBezTo>
                    <a:pt x="136" y="7791"/>
                    <a:pt x="170" y="7774"/>
                    <a:pt x="182" y="7736"/>
                  </a:cubicBezTo>
                  <a:cubicBezTo>
                    <a:pt x="669" y="5244"/>
                    <a:pt x="730" y="2599"/>
                    <a:pt x="1003" y="46"/>
                  </a:cubicBezTo>
                  <a:cubicBezTo>
                    <a:pt x="1003" y="16"/>
                    <a:pt x="98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48;p47"/>
            <p:cNvSpPr/>
            <p:nvPr/>
          </p:nvSpPr>
          <p:spPr>
            <a:xfrm>
              <a:off x="7225149" y="1785757"/>
              <a:ext cx="181149" cy="647265"/>
            </a:xfrm>
            <a:custGeom>
              <a:avLst/>
              <a:gdLst/>
              <a:ahLst/>
              <a:cxnLst/>
              <a:rect l="l" t="t" r="r" b="b"/>
              <a:pathLst>
                <a:path w="6627" h="23679" extrusionOk="0">
                  <a:moveTo>
                    <a:pt x="92" y="1"/>
                  </a:moveTo>
                  <a:cubicBezTo>
                    <a:pt x="31" y="1"/>
                    <a:pt x="1" y="122"/>
                    <a:pt x="61" y="122"/>
                  </a:cubicBezTo>
                  <a:cubicBezTo>
                    <a:pt x="5077" y="882"/>
                    <a:pt x="4955" y="7174"/>
                    <a:pt x="5320" y="11065"/>
                  </a:cubicBezTo>
                  <a:cubicBezTo>
                    <a:pt x="5685" y="15229"/>
                    <a:pt x="5958" y="19454"/>
                    <a:pt x="6475" y="23588"/>
                  </a:cubicBezTo>
                  <a:cubicBezTo>
                    <a:pt x="6475" y="23649"/>
                    <a:pt x="6513" y="23679"/>
                    <a:pt x="6551" y="23679"/>
                  </a:cubicBezTo>
                  <a:cubicBezTo>
                    <a:pt x="6589" y="23679"/>
                    <a:pt x="6627" y="23649"/>
                    <a:pt x="6627" y="23588"/>
                  </a:cubicBezTo>
                  <a:cubicBezTo>
                    <a:pt x="6505" y="18117"/>
                    <a:pt x="5715" y="12554"/>
                    <a:pt x="5107" y="7113"/>
                  </a:cubicBezTo>
                  <a:cubicBezTo>
                    <a:pt x="4773" y="4074"/>
                    <a:pt x="3648" y="365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349;p47"/>
            <p:cNvSpPr/>
            <p:nvPr/>
          </p:nvSpPr>
          <p:spPr>
            <a:xfrm>
              <a:off x="7240949" y="2137013"/>
              <a:ext cx="16647" cy="361041"/>
            </a:xfrm>
            <a:custGeom>
              <a:avLst/>
              <a:gdLst/>
              <a:ahLst/>
              <a:cxnLst/>
              <a:rect l="l" t="t" r="r" b="b"/>
              <a:pathLst>
                <a:path w="609" h="13208" extrusionOk="0">
                  <a:moveTo>
                    <a:pt x="289" y="0"/>
                  </a:moveTo>
                  <a:cubicBezTo>
                    <a:pt x="251" y="0"/>
                    <a:pt x="213" y="23"/>
                    <a:pt x="213" y="69"/>
                  </a:cubicBezTo>
                  <a:cubicBezTo>
                    <a:pt x="0" y="4415"/>
                    <a:pt x="122" y="8792"/>
                    <a:pt x="456" y="13139"/>
                  </a:cubicBezTo>
                  <a:cubicBezTo>
                    <a:pt x="471" y="13185"/>
                    <a:pt x="509" y="13207"/>
                    <a:pt x="543" y="13207"/>
                  </a:cubicBezTo>
                  <a:cubicBezTo>
                    <a:pt x="578" y="13207"/>
                    <a:pt x="608" y="13185"/>
                    <a:pt x="608" y="13139"/>
                  </a:cubicBezTo>
                  <a:cubicBezTo>
                    <a:pt x="365" y="8762"/>
                    <a:pt x="304" y="4415"/>
                    <a:pt x="365" y="69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50;p47"/>
            <p:cNvSpPr/>
            <p:nvPr/>
          </p:nvSpPr>
          <p:spPr>
            <a:xfrm>
              <a:off x="7253633" y="2435949"/>
              <a:ext cx="152283" cy="64565"/>
            </a:xfrm>
            <a:custGeom>
              <a:avLst/>
              <a:gdLst/>
              <a:ahLst/>
              <a:cxnLst/>
              <a:rect l="l" t="t" r="r" b="b"/>
              <a:pathLst>
                <a:path w="5571" h="2362" extrusionOk="0">
                  <a:moveTo>
                    <a:pt x="5446" y="0"/>
                  </a:moveTo>
                  <a:cubicBezTo>
                    <a:pt x="5432" y="0"/>
                    <a:pt x="5417" y="5"/>
                    <a:pt x="5402" y="14"/>
                  </a:cubicBezTo>
                  <a:cubicBezTo>
                    <a:pt x="3670" y="866"/>
                    <a:pt x="1846" y="1534"/>
                    <a:pt x="53" y="2264"/>
                  </a:cubicBezTo>
                  <a:cubicBezTo>
                    <a:pt x="1" y="2290"/>
                    <a:pt x="16" y="2361"/>
                    <a:pt x="60" y="2361"/>
                  </a:cubicBezTo>
                  <a:cubicBezTo>
                    <a:pt x="67" y="2361"/>
                    <a:pt x="75" y="2359"/>
                    <a:pt x="83" y="2355"/>
                  </a:cubicBezTo>
                  <a:cubicBezTo>
                    <a:pt x="1937" y="1838"/>
                    <a:pt x="3761" y="1018"/>
                    <a:pt x="5494" y="166"/>
                  </a:cubicBezTo>
                  <a:cubicBezTo>
                    <a:pt x="5570" y="115"/>
                    <a:pt x="5518" y="0"/>
                    <a:pt x="5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51;p47"/>
            <p:cNvSpPr/>
            <p:nvPr/>
          </p:nvSpPr>
          <p:spPr>
            <a:xfrm>
              <a:off x="6873700" y="2106261"/>
              <a:ext cx="269222" cy="282644"/>
            </a:xfrm>
            <a:custGeom>
              <a:avLst/>
              <a:gdLst/>
              <a:ahLst/>
              <a:cxnLst/>
              <a:rect l="l" t="t" r="r" b="b"/>
              <a:pathLst>
                <a:path w="9849" h="10340" extrusionOk="0">
                  <a:moveTo>
                    <a:pt x="9742" y="1"/>
                  </a:moveTo>
                  <a:cubicBezTo>
                    <a:pt x="9704" y="1"/>
                    <a:pt x="9666" y="24"/>
                    <a:pt x="9666" y="69"/>
                  </a:cubicBezTo>
                  <a:cubicBezTo>
                    <a:pt x="9514" y="5875"/>
                    <a:pt x="395" y="4294"/>
                    <a:pt x="0" y="10282"/>
                  </a:cubicBezTo>
                  <a:cubicBezTo>
                    <a:pt x="0" y="10315"/>
                    <a:pt x="37" y="10340"/>
                    <a:pt x="70" y="10340"/>
                  </a:cubicBezTo>
                  <a:cubicBezTo>
                    <a:pt x="97" y="10340"/>
                    <a:pt x="122" y="10323"/>
                    <a:pt x="122" y="10282"/>
                  </a:cubicBezTo>
                  <a:cubicBezTo>
                    <a:pt x="669" y="6300"/>
                    <a:pt x="4256" y="5814"/>
                    <a:pt x="7204" y="4233"/>
                  </a:cubicBezTo>
                  <a:cubicBezTo>
                    <a:pt x="8845" y="3352"/>
                    <a:pt x="9848" y="1984"/>
                    <a:pt x="9818" y="69"/>
                  </a:cubicBezTo>
                  <a:cubicBezTo>
                    <a:pt x="9818" y="24"/>
                    <a:pt x="9780" y="1"/>
                    <a:pt x="9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52;p47"/>
            <p:cNvSpPr/>
            <p:nvPr/>
          </p:nvSpPr>
          <p:spPr>
            <a:xfrm>
              <a:off x="7114879" y="2190890"/>
              <a:ext cx="68748" cy="68912"/>
            </a:xfrm>
            <a:custGeom>
              <a:avLst/>
              <a:gdLst/>
              <a:ahLst/>
              <a:cxnLst/>
              <a:rect l="l" t="t" r="r" b="b"/>
              <a:pathLst>
                <a:path w="2515" h="2521" extrusionOk="0">
                  <a:moveTo>
                    <a:pt x="4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326" y="530"/>
                    <a:pt x="752" y="833"/>
                    <a:pt x="1238" y="1107"/>
                  </a:cubicBezTo>
                  <a:cubicBezTo>
                    <a:pt x="1512" y="1229"/>
                    <a:pt x="1846" y="1320"/>
                    <a:pt x="2059" y="1472"/>
                  </a:cubicBezTo>
                  <a:cubicBezTo>
                    <a:pt x="2241" y="1502"/>
                    <a:pt x="2302" y="1624"/>
                    <a:pt x="2272" y="1806"/>
                  </a:cubicBezTo>
                  <a:lnTo>
                    <a:pt x="2272" y="1958"/>
                  </a:lnTo>
                  <a:cubicBezTo>
                    <a:pt x="2302" y="2171"/>
                    <a:pt x="2272" y="2292"/>
                    <a:pt x="2302" y="2475"/>
                  </a:cubicBezTo>
                  <a:cubicBezTo>
                    <a:pt x="2317" y="2505"/>
                    <a:pt x="2348" y="2520"/>
                    <a:pt x="2374" y="2520"/>
                  </a:cubicBezTo>
                  <a:cubicBezTo>
                    <a:pt x="2401" y="2520"/>
                    <a:pt x="2424" y="2505"/>
                    <a:pt x="2424" y="2475"/>
                  </a:cubicBezTo>
                  <a:cubicBezTo>
                    <a:pt x="2484" y="2232"/>
                    <a:pt x="2515" y="1867"/>
                    <a:pt x="2454" y="1624"/>
                  </a:cubicBezTo>
                  <a:cubicBezTo>
                    <a:pt x="2393" y="1381"/>
                    <a:pt x="2272" y="1381"/>
                    <a:pt x="2059" y="1289"/>
                  </a:cubicBezTo>
                  <a:cubicBezTo>
                    <a:pt x="1329" y="985"/>
                    <a:pt x="569" y="651"/>
                    <a:pt x="53" y="13"/>
                  </a:cubicBezTo>
                  <a:cubicBezTo>
                    <a:pt x="53" y="4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53;p47"/>
            <p:cNvSpPr/>
            <p:nvPr/>
          </p:nvSpPr>
          <p:spPr>
            <a:xfrm>
              <a:off x="7172802" y="2256877"/>
              <a:ext cx="44911" cy="190306"/>
            </a:xfrm>
            <a:custGeom>
              <a:avLst/>
              <a:gdLst/>
              <a:ahLst/>
              <a:cxnLst/>
              <a:rect l="l" t="t" r="r" b="b"/>
              <a:pathLst>
                <a:path w="1643" h="6962" extrusionOk="0">
                  <a:moveTo>
                    <a:pt x="274" y="0"/>
                  </a:moveTo>
                  <a:cubicBezTo>
                    <a:pt x="229" y="0"/>
                    <a:pt x="183" y="30"/>
                    <a:pt x="183" y="91"/>
                  </a:cubicBezTo>
                  <a:cubicBezTo>
                    <a:pt x="1" y="2371"/>
                    <a:pt x="426" y="4894"/>
                    <a:pt x="1490" y="6930"/>
                  </a:cubicBezTo>
                  <a:cubicBezTo>
                    <a:pt x="1501" y="6952"/>
                    <a:pt x="1523" y="6962"/>
                    <a:pt x="1547" y="6962"/>
                  </a:cubicBezTo>
                  <a:cubicBezTo>
                    <a:pt x="1591" y="6962"/>
                    <a:pt x="1642" y="6928"/>
                    <a:pt x="1642" y="6869"/>
                  </a:cubicBezTo>
                  <a:cubicBezTo>
                    <a:pt x="913" y="4590"/>
                    <a:pt x="426" y="2492"/>
                    <a:pt x="365" y="91"/>
                  </a:cubicBezTo>
                  <a:cubicBezTo>
                    <a:pt x="365" y="30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4;p47"/>
            <p:cNvSpPr/>
            <p:nvPr/>
          </p:nvSpPr>
          <p:spPr>
            <a:xfrm>
              <a:off x="7213750" y="2367420"/>
              <a:ext cx="33868" cy="77932"/>
            </a:xfrm>
            <a:custGeom>
              <a:avLst/>
              <a:gdLst/>
              <a:ahLst/>
              <a:cxnLst/>
              <a:rect l="l" t="t" r="r" b="b"/>
              <a:pathLst>
                <a:path w="1239" h="2851" extrusionOk="0">
                  <a:moveTo>
                    <a:pt x="1133" y="1"/>
                  </a:moveTo>
                  <a:cubicBezTo>
                    <a:pt x="1105" y="1"/>
                    <a:pt x="1077" y="17"/>
                    <a:pt x="1056" y="59"/>
                  </a:cubicBezTo>
                  <a:cubicBezTo>
                    <a:pt x="661" y="941"/>
                    <a:pt x="478" y="1883"/>
                    <a:pt x="22" y="2765"/>
                  </a:cubicBezTo>
                  <a:cubicBezTo>
                    <a:pt x="1" y="2808"/>
                    <a:pt x="40" y="2851"/>
                    <a:pt x="76" y="2851"/>
                  </a:cubicBezTo>
                  <a:cubicBezTo>
                    <a:pt x="91" y="2851"/>
                    <a:pt x="105" y="2843"/>
                    <a:pt x="114" y="2825"/>
                  </a:cubicBezTo>
                  <a:cubicBezTo>
                    <a:pt x="691" y="2066"/>
                    <a:pt x="1026" y="1032"/>
                    <a:pt x="1238" y="120"/>
                  </a:cubicBezTo>
                  <a:cubicBezTo>
                    <a:pt x="1238" y="61"/>
                    <a:pt x="1186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55;p47"/>
            <p:cNvSpPr/>
            <p:nvPr/>
          </p:nvSpPr>
          <p:spPr>
            <a:xfrm>
              <a:off x="7074751" y="2028465"/>
              <a:ext cx="19982" cy="185222"/>
            </a:xfrm>
            <a:custGeom>
              <a:avLst/>
              <a:gdLst/>
              <a:ahLst/>
              <a:cxnLst/>
              <a:rect l="l" t="t" r="r" b="b"/>
              <a:pathLst>
                <a:path w="731" h="6776" extrusionOk="0">
                  <a:moveTo>
                    <a:pt x="679" y="0"/>
                  </a:moveTo>
                  <a:cubicBezTo>
                    <a:pt x="645" y="0"/>
                    <a:pt x="609" y="25"/>
                    <a:pt x="609" y="58"/>
                  </a:cubicBezTo>
                  <a:cubicBezTo>
                    <a:pt x="366" y="2247"/>
                    <a:pt x="1" y="4496"/>
                    <a:pt x="1" y="6684"/>
                  </a:cubicBezTo>
                  <a:cubicBezTo>
                    <a:pt x="1" y="6745"/>
                    <a:pt x="47" y="6775"/>
                    <a:pt x="92" y="6775"/>
                  </a:cubicBezTo>
                  <a:cubicBezTo>
                    <a:pt x="138" y="6775"/>
                    <a:pt x="183" y="6745"/>
                    <a:pt x="183" y="6684"/>
                  </a:cubicBezTo>
                  <a:cubicBezTo>
                    <a:pt x="62" y="5681"/>
                    <a:pt x="366" y="4496"/>
                    <a:pt x="457" y="3462"/>
                  </a:cubicBezTo>
                  <a:cubicBezTo>
                    <a:pt x="578" y="2338"/>
                    <a:pt x="670" y="1183"/>
                    <a:pt x="730" y="58"/>
                  </a:cubicBezTo>
                  <a:cubicBezTo>
                    <a:pt x="730" y="17"/>
                    <a:pt x="706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56;p47"/>
            <p:cNvSpPr/>
            <p:nvPr/>
          </p:nvSpPr>
          <p:spPr>
            <a:xfrm>
              <a:off x="7085576" y="2024010"/>
              <a:ext cx="29084" cy="186971"/>
            </a:xfrm>
            <a:custGeom>
              <a:avLst/>
              <a:gdLst/>
              <a:ahLst/>
              <a:cxnLst/>
              <a:rect l="l" t="t" r="r" b="b"/>
              <a:pathLst>
                <a:path w="1064" h="6840" extrusionOk="0">
                  <a:moveTo>
                    <a:pt x="882" y="1"/>
                  </a:moveTo>
                  <a:cubicBezTo>
                    <a:pt x="851" y="1"/>
                    <a:pt x="821" y="23"/>
                    <a:pt x="821" y="69"/>
                  </a:cubicBezTo>
                  <a:cubicBezTo>
                    <a:pt x="669" y="2258"/>
                    <a:pt x="0" y="4628"/>
                    <a:pt x="213" y="6817"/>
                  </a:cubicBezTo>
                  <a:cubicBezTo>
                    <a:pt x="213" y="6832"/>
                    <a:pt x="220" y="6840"/>
                    <a:pt x="232" y="6840"/>
                  </a:cubicBezTo>
                  <a:cubicBezTo>
                    <a:pt x="243" y="6840"/>
                    <a:pt x="258" y="6832"/>
                    <a:pt x="274" y="6817"/>
                  </a:cubicBezTo>
                  <a:cubicBezTo>
                    <a:pt x="669" y="4720"/>
                    <a:pt x="1064" y="2227"/>
                    <a:pt x="942" y="69"/>
                  </a:cubicBezTo>
                  <a:cubicBezTo>
                    <a:pt x="942" y="23"/>
                    <a:pt x="912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57;p47"/>
            <p:cNvSpPr/>
            <p:nvPr/>
          </p:nvSpPr>
          <p:spPr>
            <a:xfrm>
              <a:off x="7109658" y="2073650"/>
              <a:ext cx="13312" cy="113440"/>
            </a:xfrm>
            <a:custGeom>
              <a:avLst/>
              <a:gdLst/>
              <a:ahLst/>
              <a:cxnLst/>
              <a:rect l="l" t="t" r="r" b="b"/>
              <a:pathLst>
                <a:path w="487" h="4150" extrusionOk="0">
                  <a:moveTo>
                    <a:pt x="438" y="1"/>
                  </a:moveTo>
                  <a:cubicBezTo>
                    <a:pt x="411" y="1"/>
                    <a:pt x="381" y="16"/>
                    <a:pt x="365" y="46"/>
                  </a:cubicBezTo>
                  <a:cubicBezTo>
                    <a:pt x="213" y="1384"/>
                    <a:pt x="153" y="2721"/>
                    <a:pt x="1" y="4059"/>
                  </a:cubicBezTo>
                  <a:cubicBezTo>
                    <a:pt x="1" y="4119"/>
                    <a:pt x="54" y="4150"/>
                    <a:pt x="107" y="4150"/>
                  </a:cubicBezTo>
                  <a:cubicBezTo>
                    <a:pt x="160" y="4150"/>
                    <a:pt x="213" y="4119"/>
                    <a:pt x="213" y="4059"/>
                  </a:cubicBezTo>
                  <a:cubicBezTo>
                    <a:pt x="365" y="2721"/>
                    <a:pt x="457" y="1384"/>
                    <a:pt x="487" y="46"/>
                  </a:cubicBezTo>
                  <a:cubicBezTo>
                    <a:pt x="487" y="16"/>
                    <a:pt x="464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58;p47"/>
            <p:cNvSpPr/>
            <p:nvPr/>
          </p:nvSpPr>
          <p:spPr>
            <a:xfrm>
              <a:off x="7122943" y="2098580"/>
              <a:ext cx="11672" cy="74406"/>
            </a:xfrm>
            <a:custGeom>
              <a:avLst/>
              <a:gdLst/>
              <a:ahLst/>
              <a:cxnLst/>
              <a:rect l="l" t="t" r="r" b="b"/>
              <a:pathLst>
                <a:path w="427" h="2722" extrusionOk="0">
                  <a:moveTo>
                    <a:pt x="381" y="1"/>
                  </a:moveTo>
                  <a:cubicBezTo>
                    <a:pt x="358" y="1"/>
                    <a:pt x="335" y="16"/>
                    <a:pt x="335" y="46"/>
                  </a:cubicBezTo>
                  <a:cubicBezTo>
                    <a:pt x="214" y="897"/>
                    <a:pt x="1" y="1840"/>
                    <a:pt x="62" y="2721"/>
                  </a:cubicBezTo>
                  <a:lnTo>
                    <a:pt x="92" y="2721"/>
                  </a:lnTo>
                  <a:cubicBezTo>
                    <a:pt x="335" y="1870"/>
                    <a:pt x="335" y="897"/>
                    <a:pt x="426" y="46"/>
                  </a:cubicBezTo>
                  <a:cubicBezTo>
                    <a:pt x="426" y="16"/>
                    <a:pt x="404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59;p47"/>
            <p:cNvSpPr/>
            <p:nvPr/>
          </p:nvSpPr>
          <p:spPr>
            <a:xfrm>
              <a:off x="7206862" y="1796144"/>
              <a:ext cx="10852" cy="86242"/>
            </a:xfrm>
            <a:custGeom>
              <a:avLst/>
              <a:gdLst/>
              <a:ahLst/>
              <a:cxnLst/>
              <a:rect l="l" t="t" r="r" b="b"/>
              <a:pathLst>
                <a:path w="397" h="3155" extrusionOk="0">
                  <a:moveTo>
                    <a:pt x="198" y="1"/>
                  </a:moveTo>
                  <a:cubicBezTo>
                    <a:pt x="176" y="1"/>
                    <a:pt x="153" y="16"/>
                    <a:pt x="153" y="46"/>
                  </a:cubicBezTo>
                  <a:cubicBezTo>
                    <a:pt x="92" y="1019"/>
                    <a:pt x="1" y="2083"/>
                    <a:pt x="122" y="3086"/>
                  </a:cubicBezTo>
                  <a:cubicBezTo>
                    <a:pt x="122" y="3131"/>
                    <a:pt x="160" y="3154"/>
                    <a:pt x="198" y="3154"/>
                  </a:cubicBezTo>
                  <a:cubicBezTo>
                    <a:pt x="236" y="3154"/>
                    <a:pt x="274" y="3131"/>
                    <a:pt x="274" y="3086"/>
                  </a:cubicBezTo>
                  <a:cubicBezTo>
                    <a:pt x="396" y="2083"/>
                    <a:pt x="274" y="1019"/>
                    <a:pt x="244" y="46"/>
                  </a:cubicBezTo>
                  <a:cubicBezTo>
                    <a:pt x="244" y="16"/>
                    <a:pt x="22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60;p47"/>
            <p:cNvSpPr/>
            <p:nvPr/>
          </p:nvSpPr>
          <p:spPr>
            <a:xfrm>
              <a:off x="7090551" y="1856391"/>
              <a:ext cx="120493" cy="88183"/>
            </a:xfrm>
            <a:custGeom>
              <a:avLst/>
              <a:gdLst/>
              <a:ahLst/>
              <a:cxnLst/>
              <a:rect l="l" t="t" r="r" b="b"/>
              <a:pathLst>
                <a:path w="4408" h="3226" extrusionOk="0">
                  <a:moveTo>
                    <a:pt x="4317" y="0"/>
                  </a:moveTo>
                  <a:cubicBezTo>
                    <a:pt x="2554" y="335"/>
                    <a:pt x="639" y="1338"/>
                    <a:pt x="0" y="3162"/>
                  </a:cubicBezTo>
                  <a:cubicBezTo>
                    <a:pt x="0" y="3199"/>
                    <a:pt x="35" y="3225"/>
                    <a:pt x="69" y="3225"/>
                  </a:cubicBezTo>
                  <a:cubicBezTo>
                    <a:pt x="90" y="3225"/>
                    <a:pt x="110" y="3215"/>
                    <a:pt x="122" y="3192"/>
                  </a:cubicBezTo>
                  <a:cubicBezTo>
                    <a:pt x="608" y="2341"/>
                    <a:pt x="1125" y="1581"/>
                    <a:pt x="1976" y="1034"/>
                  </a:cubicBezTo>
                  <a:cubicBezTo>
                    <a:pt x="2706" y="578"/>
                    <a:pt x="3526" y="335"/>
                    <a:pt x="4347" y="122"/>
                  </a:cubicBezTo>
                  <a:cubicBezTo>
                    <a:pt x="4408" y="122"/>
                    <a:pt x="4377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61;p47"/>
            <p:cNvSpPr/>
            <p:nvPr/>
          </p:nvSpPr>
          <p:spPr>
            <a:xfrm>
              <a:off x="7103261" y="1845320"/>
              <a:ext cx="106962" cy="52975"/>
            </a:xfrm>
            <a:custGeom>
              <a:avLst/>
              <a:gdLst/>
              <a:ahLst/>
              <a:cxnLst/>
              <a:rect l="l" t="t" r="r" b="b"/>
              <a:pathLst>
                <a:path w="3913" h="1938" extrusionOk="0">
                  <a:moveTo>
                    <a:pt x="3652" y="0"/>
                  </a:moveTo>
                  <a:cubicBezTo>
                    <a:pt x="2334" y="0"/>
                    <a:pt x="826" y="947"/>
                    <a:pt x="22" y="1895"/>
                  </a:cubicBezTo>
                  <a:cubicBezTo>
                    <a:pt x="0" y="1916"/>
                    <a:pt x="9" y="1938"/>
                    <a:pt x="27" y="1938"/>
                  </a:cubicBezTo>
                  <a:cubicBezTo>
                    <a:pt x="34" y="1938"/>
                    <a:pt x="43" y="1934"/>
                    <a:pt x="52" y="1925"/>
                  </a:cubicBezTo>
                  <a:cubicBezTo>
                    <a:pt x="630" y="1348"/>
                    <a:pt x="1298" y="922"/>
                    <a:pt x="2028" y="588"/>
                  </a:cubicBezTo>
                  <a:cubicBezTo>
                    <a:pt x="2636" y="345"/>
                    <a:pt x="3305" y="284"/>
                    <a:pt x="3882" y="41"/>
                  </a:cubicBezTo>
                  <a:cubicBezTo>
                    <a:pt x="3912" y="41"/>
                    <a:pt x="3882" y="10"/>
                    <a:pt x="3882" y="10"/>
                  </a:cubicBezTo>
                  <a:cubicBezTo>
                    <a:pt x="3806" y="3"/>
                    <a:pt x="3729" y="0"/>
                    <a:pt x="3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62;p47"/>
            <p:cNvSpPr/>
            <p:nvPr/>
          </p:nvSpPr>
          <p:spPr>
            <a:xfrm>
              <a:off x="7107799" y="1830422"/>
              <a:ext cx="104912" cy="45157"/>
            </a:xfrm>
            <a:custGeom>
              <a:avLst/>
              <a:gdLst/>
              <a:ahLst/>
              <a:cxnLst/>
              <a:rect l="l" t="t" r="r" b="b"/>
              <a:pathLst>
                <a:path w="3838" h="1652" extrusionOk="0">
                  <a:moveTo>
                    <a:pt x="3526" y="1"/>
                  </a:moveTo>
                  <a:cubicBezTo>
                    <a:pt x="2260" y="1"/>
                    <a:pt x="988" y="724"/>
                    <a:pt x="69" y="1528"/>
                  </a:cubicBezTo>
                  <a:cubicBezTo>
                    <a:pt x="1" y="1573"/>
                    <a:pt x="51" y="1652"/>
                    <a:pt x="106" y="1652"/>
                  </a:cubicBezTo>
                  <a:cubicBezTo>
                    <a:pt x="125" y="1652"/>
                    <a:pt x="144" y="1642"/>
                    <a:pt x="160" y="1619"/>
                  </a:cubicBezTo>
                  <a:cubicBezTo>
                    <a:pt x="1254" y="677"/>
                    <a:pt x="2379" y="403"/>
                    <a:pt x="3777" y="99"/>
                  </a:cubicBezTo>
                  <a:cubicBezTo>
                    <a:pt x="3838" y="99"/>
                    <a:pt x="3807" y="8"/>
                    <a:pt x="3746" y="8"/>
                  </a:cubicBezTo>
                  <a:cubicBezTo>
                    <a:pt x="3673" y="3"/>
                    <a:pt x="3599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63;p47"/>
            <p:cNvSpPr/>
            <p:nvPr/>
          </p:nvSpPr>
          <p:spPr>
            <a:xfrm>
              <a:off x="7142077" y="1816919"/>
              <a:ext cx="69814" cy="18724"/>
            </a:xfrm>
            <a:custGeom>
              <a:avLst/>
              <a:gdLst/>
              <a:ahLst/>
              <a:cxnLst/>
              <a:rect l="l" t="t" r="r" b="b"/>
              <a:pathLst>
                <a:path w="2554" h="685" extrusionOk="0">
                  <a:moveTo>
                    <a:pt x="2181" y="1"/>
                  </a:moveTo>
                  <a:cubicBezTo>
                    <a:pt x="1433" y="1"/>
                    <a:pt x="624" y="303"/>
                    <a:pt x="30" y="654"/>
                  </a:cubicBezTo>
                  <a:cubicBezTo>
                    <a:pt x="0" y="654"/>
                    <a:pt x="30" y="684"/>
                    <a:pt x="30" y="684"/>
                  </a:cubicBezTo>
                  <a:cubicBezTo>
                    <a:pt x="517" y="472"/>
                    <a:pt x="942" y="320"/>
                    <a:pt x="1459" y="259"/>
                  </a:cubicBezTo>
                  <a:cubicBezTo>
                    <a:pt x="1793" y="229"/>
                    <a:pt x="2128" y="198"/>
                    <a:pt x="2462" y="168"/>
                  </a:cubicBezTo>
                  <a:cubicBezTo>
                    <a:pt x="2553" y="137"/>
                    <a:pt x="2523" y="16"/>
                    <a:pt x="2462" y="16"/>
                  </a:cubicBezTo>
                  <a:cubicBezTo>
                    <a:pt x="2370" y="6"/>
                    <a:pt x="2276" y="1"/>
                    <a:pt x="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64;p47"/>
            <p:cNvSpPr/>
            <p:nvPr/>
          </p:nvSpPr>
          <p:spPr>
            <a:xfrm>
              <a:off x="7119799" y="1837284"/>
              <a:ext cx="18970" cy="14378"/>
            </a:xfrm>
            <a:custGeom>
              <a:avLst/>
              <a:gdLst/>
              <a:ahLst/>
              <a:cxnLst/>
              <a:rect l="l" t="t" r="r" b="b"/>
              <a:pathLst>
                <a:path w="694" h="526" extrusionOk="0">
                  <a:moveTo>
                    <a:pt x="663" y="0"/>
                  </a:moveTo>
                  <a:lnTo>
                    <a:pt x="329" y="243"/>
                  </a:lnTo>
                  <a:cubicBezTo>
                    <a:pt x="238" y="335"/>
                    <a:pt x="116" y="395"/>
                    <a:pt x="25" y="456"/>
                  </a:cubicBezTo>
                  <a:cubicBezTo>
                    <a:pt x="0" y="481"/>
                    <a:pt x="35" y="525"/>
                    <a:pt x="66" y="525"/>
                  </a:cubicBezTo>
                  <a:cubicBezTo>
                    <a:pt x="73" y="525"/>
                    <a:pt x="80" y="523"/>
                    <a:pt x="86" y="517"/>
                  </a:cubicBezTo>
                  <a:cubicBezTo>
                    <a:pt x="177" y="456"/>
                    <a:pt x="268" y="365"/>
                    <a:pt x="359" y="274"/>
                  </a:cubicBezTo>
                  <a:cubicBezTo>
                    <a:pt x="450" y="183"/>
                    <a:pt x="572" y="91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65;p47"/>
            <p:cNvSpPr/>
            <p:nvPr/>
          </p:nvSpPr>
          <p:spPr>
            <a:xfrm>
              <a:off x="7134697" y="1802240"/>
              <a:ext cx="78014" cy="27745"/>
            </a:xfrm>
            <a:custGeom>
              <a:avLst/>
              <a:gdLst/>
              <a:ahLst/>
              <a:cxnLst/>
              <a:rect l="l" t="t" r="r" b="b"/>
              <a:pathLst>
                <a:path w="2854" h="1015" extrusionOk="0">
                  <a:moveTo>
                    <a:pt x="2596" y="0"/>
                  </a:moveTo>
                  <a:cubicBezTo>
                    <a:pt x="1679" y="0"/>
                    <a:pt x="772" y="459"/>
                    <a:pt x="27" y="918"/>
                  </a:cubicBezTo>
                  <a:cubicBezTo>
                    <a:pt x="1" y="944"/>
                    <a:pt x="20" y="1015"/>
                    <a:pt x="64" y="1015"/>
                  </a:cubicBezTo>
                  <a:cubicBezTo>
                    <a:pt x="71" y="1015"/>
                    <a:pt x="79" y="1013"/>
                    <a:pt x="88" y="1009"/>
                  </a:cubicBezTo>
                  <a:cubicBezTo>
                    <a:pt x="969" y="583"/>
                    <a:pt x="1759" y="218"/>
                    <a:pt x="2762" y="158"/>
                  </a:cubicBezTo>
                  <a:cubicBezTo>
                    <a:pt x="2854" y="158"/>
                    <a:pt x="2854" y="6"/>
                    <a:pt x="2762" y="6"/>
                  </a:cubicBezTo>
                  <a:cubicBezTo>
                    <a:pt x="2707" y="2"/>
                    <a:pt x="2651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66;p47"/>
            <p:cNvSpPr/>
            <p:nvPr/>
          </p:nvSpPr>
          <p:spPr>
            <a:xfrm>
              <a:off x="7162032" y="1792399"/>
              <a:ext cx="49012" cy="14378"/>
            </a:xfrm>
            <a:custGeom>
              <a:avLst/>
              <a:gdLst/>
              <a:ahLst/>
              <a:cxnLst/>
              <a:rect l="l" t="t" r="r" b="b"/>
              <a:pathLst>
                <a:path w="1793" h="526" extrusionOk="0">
                  <a:moveTo>
                    <a:pt x="1702" y="1"/>
                  </a:moveTo>
                  <a:cubicBezTo>
                    <a:pt x="1124" y="1"/>
                    <a:pt x="486" y="153"/>
                    <a:pt x="30" y="457"/>
                  </a:cubicBezTo>
                  <a:cubicBezTo>
                    <a:pt x="5" y="481"/>
                    <a:pt x="1" y="526"/>
                    <a:pt x="16" y="526"/>
                  </a:cubicBezTo>
                  <a:cubicBezTo>
                    <a:pt x="19" y="526"/>
                    <a:pt x="24" y="523"/>
                    <a:pt x="30" y="518"/>
                  </a:cubicBezTo>
                  <a:cubicBezTo>
                    <a:pt x="607" y="335"/>
                    <a:pt x="1094" y="183"/>
                    <a:pt x="1702" y="122"/>
                  </a:cubicBezTo>
                  <a:cubicBezTo>
                    <a:pt x="1762" y="122"/>
                    <a:pt x="1793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67;p47"/>
            <p:cNvSpPr/>
            <p:nvPr/>
          </p:nvSpPr>
          <p:spPr>
            <a:xfrm>
              <a:off x="7259209" y="2136603"/>
              <a:ext cx="20802" cy="352731"/>
            </a:xfrm>
            <a:custGeom>
              <a:avLst/>
              <a:gdLst/>
              <a:ahLst/>
              <a:cxnLst/>
              <a:rect l="l" t="t" r="r" b="b"/>
              <a:pathLst>
                <a:path w="761" h="12904" extrusionOk="0">
                  <a:moveTo>
                    <a:pt x="122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4278"/>
                    <a:pt x="244" y="8534"/>
                    <a:pt x="487" y="12789"/>
                  </a:cubicBezTo>
                  <a:cubicBezTo>
                    <a:pt x="502" y="12865"/>
                    <a:pt x="571" y="12903"/>
                    <a:pt x="635" y="12903"/>
                  </a:cubicBezTo>
                  <a:cubicBezTo>
                    <a:pt x="700" y="12903"/>
                    <a:pt x="761" y="12865"/>
                    <a:pt x="761" y="12789"/>
                  </a:cubicBezTo>
                  <a:cubicBezTo>
                    <a:pt x="457" y="8534"/>
                    <a:pt x="487" y="4278"/>
                    <a:pt x="153" y="23"/>
                  </a:cubicBezTo>
                  <a:cubicBezTo>
                    <a:pt x="153" y="8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68;p47"/>
            <p:cNvSpPr/>
            <p:nvPr/>
          </p:nvSpPr>
          <p:spPr>
            <a:xfrm>
              <a:off x="7275009" y="2125368"/>
              <a:ext cx="27444" cy="353578"/>
            </a:xfrm>
            <a:custGeom>
              <a:avLst/>
              <a:gdLst/>
              <a:ahLst/>
              <a:cxnLst/>
              <a:rect l="l" t="t" r="r" b="b"/>
              <a:pathLst>
                <a:path w="1004" h="12935" extrusionOk="0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cubicBezTo>
                    <a:pt x="31" y="4355"/>
                    <a:pt x="608" y="8580"/>
                    <a:pt x="821" y="12866"/>
                  </a:cubicBezTo>
                  <a:cubicBezTo>
                    <a:pt x="821" y="12911"/>
                    <a:pt x="859" y="12934"/>
                    <a:pt x="897" y="12934"/>
                  </a:cubicBezTo>
                  <a:cubicBezTo>
                    <a:pt x="935" y="12934"/>
                    <a:pt x="973" y="12911"/>
                    <a:pt x="973" y="12866"/>
                  </a:cubicBezTo>
                  <a:cubicBezTo>
                    <a:pt x="1003" y="10799"/>
                    <a:pt x="547" y="8762"/>
                    <a:pt x="456" y="6696"/>
                  </a:cubicBezTo>
                  <a:cubicBezTo>
                    <a:pt x="365" y="4477"/>
                    <a:pt x="304" y="2258"/>
                    <a:pt x="122" y="69"/>
                  </a:cubicBez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69;p47"/>
            <p:cNvSpPr/>
            <p:nvPr/>
          </p:nvSpPr>
          <p:spPr>
            <a:xfrm>
              <a:off x="7287474" y="2105660"/>
              <a:ext cx="32064" cy="370198"/>
            </a:xfrm>
            <a:custGeom>
              <a:avLst/>
              <a:gdLst/>
              <a:ahLst/>
              <a:cxnLst/>
              <a:rect l="l" t="t" r="r" b="b"/>
              <a:pathLst>
                <a:path w="1173" h="13543" extrusionOk="0">
                  <a:moveTo>
                    <a:pt x="91" y="0"/>
                  </a:moveTo>
                  <a:cubicBezTo>
                    <a:pt x="46" y="0"/>
                    <a:pt x="0" y="30"/>
                    <a:pt x="0" y="91"/>
                  </a:cubicBezTo>
                  <a:cubicBezTo>
                    <a:pt x="122" y="4559"/>
                    <a:pt x="335" y="9028"/>
                    <a:pt x="973" y="13465"/>
                  </a:cubicBezTo>
                  <a:cubicBezTo>
                    <a:pt x="986" y="13519"/>
                    <a:pt x="1029" y="13543"/>
                    <a:pt x="1070" y="13543"/>
                  </a:cubicBezTo>
                  <a:cubicBezTo>
                    <a:pt x="1122" y="13543"/>
                    <a:pt x="1172" y="13503"/>
                    <a:pt x="1155" y="13435"/>
                  </a:cubicBezTo>
                  <a:cubicBezTo>
                    <a:pt x="578" y="8997"/>
                    <a:pt x="487" y="4559"/>
                    <a:pt x="183" y="91"/>
                  </a:cubicBezTo>
                  <a:cubicBezTo>
                    <a:pt x="183" y="30"/>
                    <a:pt x="13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70;p47"/>
            <p:cNvSpPr/>
            <p:nvPr/>
          </p:nvSpPr>
          <p:spPr>
            <a:xfrm>
              <a:off x="7303246" y="2095272"/>
              <a:ext cx="38761" cy="377797"/>
            </a:xfrm>
            <a:custGeom>
              <a:avLst/>
              <a:gdLst/>
              <a:ahLst/>
              <a:cxnLst/>
              <a:rect l="l" t="t" r="r" b="b"/>
              <a:pathLst>
                <a:path w="1418" h="13821" extrusionOk="0">
                  <a:moveTo>
                    <a:pt x="62" y="0"/>
                  </a:moveTo>
                  <a:cubicBezTo>
                    <a:pt x="31" y="0"/>
                    <a:pt x="1" y="15"/>
                    <a:pt x="1" y="46"/>
                  </a:cubicBezTo>
                  <a:lnTo>
                    <a:pt x="31" y="46"/>
                  </a:lnTo>
                  <a:cubicBezTo>
                    <a:pt x="244" y="4605"/>
                    <a:pt x="366" y="9256"/>
                    <a:pt x="1217" y="13754"/>
                  </a:cubicBezTo>
                  <a:cubicBezTo>
                    <a:pt x="1228" y="13801"/>
                    <a:pt x="1262" y="13820"/>
                    <a:pt x="1298" y="13820"/>
                  </a:cubicBezTo>
                  <a:cubicBezTo>
                    <a:pt x="1355" y="13820"/>
                    <a:pt x="1418" y="13768"/>
                    <a:pt x="1399" y="13693"/>
                  </a:cubicBezTo>
                  <a:cubicBezTo>
                    <a:pt x="487" y="9195"/>
                    <a:pt x="670" y="4605"/>
                    <a:pt x="122" y="46"/>
                  </a:cubicBezTo>
                  <a:cubicBezTo>
                    <a:pt x="122" y="15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71;p47"/>
            <p:cNvSpPr/>
            <p:nvPr/>
          </p:nvSpPr>
          <p:spPr>
            <a:xfrm>
              <a:off x="7311556" y="2050607"/>
              <a:ext cx="47891" cy="415574"/>
            </a:xfrm>
            <a:custGeom>
              <a:avLst/>
              <a:gdLst/>
              <a:ahLst/>
              <a:cxnLst/>
              <a:rect l="l" t="t" r="r" b="b"/>
              <a:pathLst>
                <a:path w="1752" h="15203" extrusionOk="0">
                  <a:moveTo>
                    <a:pt x="62" y="0"/>
                  </a:moveTo>
                  <a:cubicBezTo>
                    <a:pt x="31" y="0"/>
                    <a:pt x="1" y="23"/>
                    <a:pt x="1" y="69"/>
                  </a:cubicBezTo>
                  <a:cubicBezTo>
                    <a:pt x="122" y="5084"/>
                    <a:pt x="852" y="10130"/>
                    <a:pt x="1521" y="15115"/>
                  </a:cubicBezTo>
                  <a:cubicBezTo>
                    <a:pt x="1533" y="15176"/>
                    <a:pt x="1575" y="15203"/>
                    <a:pt x="1619" y="15203"/>
                  </a:cubicBezTo>
                  <a:cubicBezTo>
                    <a:pt x="1683" y="15203"/>
                    <a:pt x="1751" y="15144"/>
                    <a:pt x="1733" y="15054"/>
                  </a:cubicBezTo>
                  <a:cubicBezTo>
                    <a:pt x="1065" y="10069"/>
                    <a:pt x="761" y="5054"/>
                    <a:pt x="122" y="69"/>
                  </a:cubicBezTo>
                  <a:cubicBezTo>
                    <a:pt x="122" y="23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72;p47"/>
            <p:cNvSpPr/>
            <p:nvPr/>
          </p:nvSpPr>
          <p:spPr>
            <a:xfrm>
              <a:off x="7322353" y="2005531"/>
              <a:ext cx="52374" cy="453652"/>
            </a:xfrm>
            <a:custGeom>
              <a:avLst/>
              <a:gdLst/>
              <a:ahLst/>
              <a:cxnLst/>
              <a:rect l="l" t="t" r="r" b="b"/>
              <a:pathLst>
                <a:path w="1916" h="16596" extrusionOk="0">
                  <a:moveTo>
                    <a:pt x="62" y="0"/>
                  </a:moveTo>
                  <a:cubicBezTo>
                    <a:pt x="31" y="0"/>
                    <a:pt x="1" y="16"/>
                    <a:pt x="1" y="46"/>
                  </a:cubicBezTo>
                  <a:cubicBezTo>
                    <a:pt x="244" y="5487"/>
                    <a:pt x="670" y="11171"/>
                    <a:pt x="1703" y="16520"/>
                  </a:cubicBezTo>
                  <a:cubicBezTo>
                    <a:pt x="1716" y="16571"/>
                    <a:pt x="1755" y="16595"/>
                    <a:pt x="1796" y="16595"/>
                  </a:cubicBezTo>
                  <a:cubicBezTo>
                    <a:pt x="1854" y="16595"/>
                    <a:pt x="1916" y="16548"/>
                    <a:pt x="1916" y="16460"/>
                  </a:cubicBezTo>
                  <a:cubicBezTo>
                    <a:pt x="791" y="11049"/>
                    <a:pt x="822" y="5517"/>
                    <a:pt x="122" y="46"/>
                  </a:cubicBezTo>
                  <a:cubicBezTo>
                    <a:pt x="122" y="16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73;p47"/>
            <p:cNvSpPr/>
            <p:nvPr/>
          </p:nvSpPr>
          <p:spPr>
            <a:xfrm>
              <a:off x="7327356" y="1963490"/>
              <a:ext cx="61996" cy="483583"/>
            </a:xfrm>
            <a:custGeom>
              <a:avLst/>
              <a:gdLst/>
              <a:ahLst/>
              <a:cxnLst/>
              <a:rect l="l" t="t" r="r" b="b"/>
              <a:pathLst>
                <a:path w="2268" h="17691" extrusionOk="0">
                  <a:moveTo>
                    <a:pt x="62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791" y="5900"/>
                    <a:pt x="1095" y="11766"/>
                    <a:pt x="2006" y="17602"/>
                  </a:cubicBezTo>
                  <a:cubicBezTo>
                    <a:pt x="2019" y="17664"/>
                    <a:pt x="2066" y="17690"/>
                    <a:pt x="2115" y="17690"/>
                  </a:cubicBezTo>
                  <a:cubicBezTo>
                    <a:pt x="2189" y="17690"/>
                    <a:pt x="2268" y="17632"/>
                    <a:pt x="2250" y="17542"/>
                  </a:cubicBezTo>
                  <a:cubicBezTo>
                    <a:pt x="1155" y="11766"/>
                    <a:pt x="1307" y="5779"/>
                    <a:pt x="91" y="34"/>
                  </a:cubicBezTo>
                  <a:cubicBezTo>
                    <a:pt x="91" y="11"/>
                    <a:pt x="7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374;p47"/>
            <p:cNvSpPr/>
            <p:nvPr/>
          </p:nvSpPr>
          <p:spPr>
            <a:xfrm>
              <a:off x="7338153" y="1887416"/>
              <a:ext cx="57048" cy="555748"/>
            </a:xfrm>
            <a:custGeom>
              <a:avLst/>
              <a:gdLst/>
              <a:ahLst/>
              <a:cxnLst/>
              <a:rect l="l" t="t" r="r" b="b"/>
              <a:pathLst>
                <a:path w="2087" h="20331" extrusionOk="0">
                  <a:moveTo>
                    <a:pt x="58" y="0"/>
                  </a:moveTo>
                  <a:cubicBezTo>
                    <a:pt x="32" y="0"/>
                    <a:pt x="0" y="15"/>
                    <a:pt x="0" y="51"/>
                  </a:cubicBezTo>
                  <a:cubicBezTo>
                    <a:pt x="274" y="3516"/>
                    <a:pt x="548" y="6981"/>
                    <a:pt x="851" y="10476"/>
                  </a:cubicBezTo>
                  <a:cubicBezTo>
                    <a:pt x="1095" y="13729"/>
                    <a:pt x="1216" y="17042"/>
                    <a:pt x="1915" y="20264"/>
                  </a:cubicBezTo>
                  <a:cubicBezTo>
                    <a:pt x="1915" y="20310"/>
                    <a:pt x="1942" y="20330"/>
                    <a:pt x="1973" y="20330"/>
                  </a:cubicBezTo>
                  <a:cubicBezTo>
                    <a:pt x="2024" y="20330"/>
                    <a:pt x="2086" y="20278"/>
                    <a:pt x="2067" y="20203"/>
                  </a:cubicBezTo>
                  <a:cubicBezTo>
                    <a:pt x="1064" y="13516"/>
                    <a:pt x="1186" y="6707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375;p47"/>
            <p:cNvSpPr/>
            <p:nvPr/>
          </p:nvSpPr>
          <p:spPr>
            <a:xfrm>
              <a:off x="7226817" y="1858742"/>
              <a:ext cx="106880" cy="55900"/>
            </a:xfrm>
            <a:custGeom>
              <a:avLst/>
              <a:gdLst/>
              <a:ahLst/>
              <a:cxnLst/>
              <a:rect l="l" t="t" r="r" b="b"/>
              <a:pathLst>
                <a:path w="3910" h="2045" extrusionOk="0">
                  <a:moveTo>
                    <a:pt x="338" y="0"/>
                  </a:moveTo>
                  <a:cubicBezTo>
                    <a:pt x="245" y="0"/>
                    <a:pt x="152" y="2"/>
                    <a:pt x="61" y="6"/>
                  </a:cubicBezTo>
                  <a:cubicBezTo>
                    <a:pt x="0" y="6"/>
                    <a:pt x="0" y="127"/>
                    <a:pt x="61" y="127"/>
                  </a:cubicBezTo>
                  <a:cubicBezTo>
                    <a:pt x="154" y="124"/>
                    <a:pt x="247" y="122"/>
                    <a:pt x="340" y="122"/>
                  </a:cubicBezTo>
                  <a:cubicBezTo>
                    <a:pt x="1030" y="122"/>
                    <a:pt x="1697" y="227"/>
                    <a:pt x="2341" y="522"/>
                  </a:cubicBezTo>
                  <a:cubicBezTo>
                    <a:pt x="3070" y="826"/>
                    <a:pt x="3466" y="1282"/>
                    <a:pt x="3800" y="2012"/>
                  </a:cubicBezTo>
                  <a:cubicBezTo>
                    <a:pt x="3811" y="2035"/>
                    <a:pt x="3832" y="2045"/>
                    <a:pt x="3851" y="2045"/>
                  </a:cubicBezTo>
                  <a:cubicBezTo>
                    <a:pt x="3882" y="2045"/>
                    <a:pt x="3910" y="2019"/>
                    <a:pt x="3891" y="1981"/>
                  </a:cubicBezTo>
                  <a:cubicBezTo>
                    <a:pt x="3462" y="467"/>
                    <a:pt x="179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76;p47"/>
            <p:cNvSpPr/>
            <p:nvPr/>
          </p:nvSpPr>
          <p:spPr>
            <a:xfrm>
              <a:off x="7219327" y="1844582"/>
              <a:ext cx="105322" cy="43736"/>
            </a:xfrm>
            <a:custGeom>
              <a:avLst/>
              <a:gdLst/>
              <a:ahLst/>
              <a:cxnLst/>
              <a:rect l="l" t="t" r="r" b="b"/>
              <a:pathLst>
                <a:path w="3853" h="1600" extrusionOk="0">
                  <a:moveTo>
                    <a:pt x="375" y="0"/>
                  </a:moveTo>
                  <a:cubicBezTo>
                    <a:pt x="278" y="0"/>
                    <a:pt x="183" y="2"/>
                    <a:pt x="92" y="7"/>
                  </a:cubicBezTo>
                  <a:cubicBezTo>
                    <a:pt x="1" y="7"/>
                    <a:pt x="1" y="159"/>
                    <a:pt x="92" y="159"/>
                  </a:cubicBezTo>
                  <a:cubicBezTo>
                    <a:pt x="141" y="158"/>
                    <a:pt x="191" y="157"/>
                    <a:pt x="240" y="157"/>
                  </a:cubicBezTo>
                  <a:cubicBezTo>
                    <a:pt x="1584" y="157"/>
                    <a:pt x="2861" y="561"/>
                    <a:pt x="3770" y="1587"/>
                  </a:cubicBezTo>
                  <a:cubicBezTo>
                    <a:pt x="3779" y="1596"/>
                    <a:pt x="3790" y="1600"/>
                    <a:pt x="3801" y="1600"/>
                  </a:cubicBezTo>
                  <a:cubicBezTo>
                    <a:pt x="3828" y="1600"/>
                    <a:pt x="3852" y="1578"/>
                    <a:pt x="3831" y="1557"/>
                  </a:cubicBezTo>
                  <a:cubicBezTo>
                    <a:pt x="3239" y="374"/>
                    <a:pt x="1603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77;p47"/>
            <p:cNvSpPr/>
            <p:nvPr/>
          </p:nvSpPr>
          <p:spPr>
            <a:xfrm>
              <a:off x="7221842" y="1829794"/>
              <a:ext cx="112702" cy="46770"/>
            </a:xfrm>
            <a:custGeom>
              <a:avLst/>
              <a:gdLst/>
              <a:ahLst/>
              <a:cxnLst/>
              <a:rect l="l" t="t" r="r" b="b"/>
              <a:pathLst>
                <a:path w="4123" h="1711" extrusionOk="0">
                  <a:moveTo>
                    <a:pt x="713" y="0"/>
                  </a:moveTo>
                  <a:cubicBezTo>
                    <a:pt x="490" y="0"/>
                    <a:pt x="271" y="20"/>
                    <a:pt x="61" y="62"/>
                  </a:cubicBezTo>
                  <a:cubicBezTo>
                    <a:pt x="0" y="62"/>
                    <a:pt x="30" y="153"/>
                    <a:pt x="61" y="153"/>
                  </a:cubicBezTo>
                  <a:cubicBezTo>
                    <a:pt x="1672" y="244"/>
                    <a:pt x="2736" y="669"/>
                    <a:pt x="3951" y="1703"/>
                  </a:cubicBezTo>
                  <a:cubicBezTo>
                    <a:pt x="3963" y="1708"/>
                    <a:pt x="3976" y="1711"/>
                    <a:pt x="3990" y="1711"/>
                  </a:cubicBezTo>
                  <a:cubicBezTo>
                    <a:pt x="4051" y="1711"/>
                    <a:pt x="4123" y="1661"/>
                    <a:pt x="4073" y="1612"/>
                  </a:cubicBezTo>
                  <a:cubicBezTo>
                    <a:pt x="3350" y="631"/>
                    <a:pt x="1970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78;p47"/>
            <p:cNvSpPr/>
            <p:nvPr/>
          </p:nvSpPr>
          <p:spPr>
            <a:xfrm>
              <a:off x="7222662" y="1815470"/>
              <a:ext cx="96165" cy="30315"/>
            </a:xfrm>
            <a:custGeom>
              <a:avLst/>
              <a:gdLst/>
              <a:ahLst/>
              <a:cxnLst/>
              <a:rect l="l" t="t" r="r" b="b"/>
              <a:pathLst>
                <a:path w="3518" h="1109" extrusionOk="0">
                  <a:moveTo>
                    <a:pt x="756" y="0"/>
                  </a:moveTo>
                  <a:cubicBezTo>
                    <a:pt x="525" y="0"/>
                    <a:pt x="293" y="22"/>
                    <a:pt x="61" y="69"/>
                  </a:cubicBezTo>
                  <a:cubicBezTo>
                    <a:pt x="0" y="69"/>
                    <a:pt x="0" y="160"/>
                    <a:pt x="61" y="160"/>
                  </a:cubicBezTo>
                  <a:cubicBezTo>
                    <a:pt x="184" y="153"/>
                    <a:pt x="309" y="149"/>
                    <a:pt x="434" y="149"/>
                  </a:cubicBezTo>
                  <a:cubicBezTo>
                    <a:pt x="866" y="149"/>
                    <a:pt x="1309" y="194"/>
                    <a:pt x="1733" y="312"/>
                  </a:cubicBezTo>
                  <a:cubicBezTo>
                    <a:pt x="2341" y="494"/>
                    <a:pt x="2797" y="859"/>
                    <a:pt x="3374" y="1102"/>
                  </a:cubicBezTo>
                  <a:cubicBezTo>
                    <a:pt x="3383" y="1106"/>
                    <a:pt x="3392" y="1108"/>
                    <a:pt x="3401" y="1108"/>
                  </a:cubicBezTo>
                  <a:cubicBezTo>
                    <a:pt x="3458" y="1108"/>
                    <a:pt x="3518" y="1037"/>
                    <a:pt x="3466" y="1011"/>
                  </a:cubicBezTo>
                  <a:cubicBezTo>
                    <a:pt x="2679" y="396"/>
                    <a:pt x="1732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79;p47"/>
            <p:cNvSpPr/>
            <p:nvPr/>
          </p:nvSpPr>
          <p:spPr>
            <a:xfrm>
              <a:off x="7228484" y="1800381"/>
              <a:ext cx="52374" cy="11180"/>
            </a:xfrm>
            <a:custGeom>
              <a:avLst/>
              <a:gdLst/>
              <a:ahLst/>
              <a:cxnLst/>
              <a:rect l="l" t="t" r="r" b="b"/>
              <a:pathLst>
                <a:path w="1916" h="409" extrusionOk="0">
                  <a:moveTo>
                    <a:pt x="524" y="0"/>
                  </a:moveTo>
                  <a:cubicBezTo>
                    <a:pt x="376" y="0"/>
                    <a:pt x="230" y="6"/>
                    <a:pt x="91" y="13"/>
                  </a:cubicBezTo>
                  <a:cubicBezTo>
                    <a:pt x="0" y="43"/>
                    <a:pt x="0" y="165"/>
                    <a:pt x="91" y="165"/>
                  </a:cubicBezTo>
                  <a:cubicBezTo>
                    <a:pt x="699" y="165"/>
                    <a:pt x="1246" y="347"/>
                    <a:pt x="1854" y="408"/>
                  </a:cubicBezTo>
                  <a:cubicBezTo>
                    <a:pt x="1915" y="408"/>
                    <a:pt x="1915" y="317"/>
                    <a:pt x="1885" y="286"/>
                  </a:cubicBezTo>
                  <a:cubicBezTo>
                    <a:pt x="1492" y="55"/>
                    <a:pt x="99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80;p47"/>
            <p:cNvSpPr/>
            <p:nvPr/>
          </p:nvSpPr>
          <p:spPr>
            <a:xfrm>
              <a:off x="6880561" y="2359575"/>
              <a:ext cx="148866" cy="406007"/>
            </a:xfrm>
            <a:custGeom>
              <a:avLst/>
              <a:gdLst/>
              <a:ahLst/>
              <a:cxnLst/>
              <a:rect l="l" t="t" r="r" b="b"/>
              <a:pathLst>
                <a:path w="5446" h="14853" extrusionOk="0">
                  <a:moveTo>
                    <a:pt x="80" y="0"/>
                  </a:moveTo>
                  <a:cubicBezTo>
                    <a:pt x="43" y="0"/>
                    <a:pt x="1" y="28"/>
                    <a:pt x="23" y="73"/>
                  </a:cubicBezTo>
                  <a:cubicBezTo>
                    <a:pt x="600" y="1076"/>
                    <a:pt x="1421" y="1805"/>
                    <a:pt x="2150" y="2687"/>
                  </a:cubicBezTo>
                  <a:cubicBezTo>
                    <a:pt x="3457" y="4176"/>
                    <a:pt x="3670" y="5787"/>
                    <a:pt x="3609" y="7733"/>
                  </a:cubicBezTo>
                  <a:cubicBezTo>
                    <a:pt x="3549" y="10255"/>
                    <a:pt x="3822" y="12657"/>
                    <a:pt x="5251" y="14815"/>
                  </a:cubicBezTo>
                  <a:cubicBezTo>
                    <a:pt x="5269" y="14841"/>
                    <a:pt x="5294" y="14853"/>
                    <a:pt x="5320" y="14853"/>
                  </a:cubicBezTo>
                  <a:cubicBezTo>
                    <a:pt x="5382" y="14853"/>
                    <a:pt x="5446" y="14788"/>
                    <a:pt x="5403" y="14724"/>
                  </a:cubicBezTo>
                  <a:cubicBezTo>
                    <a:pt x="4552" y="13021"/>
                    <a:pt x="3913" y="11380"/>
                    <a:pt x="3822" y="9465"/>
                  </a:cubicBezTo>
                  <a:cubicBezTo>
                    <a:pt x="3761" y="8158"/>
                    <a:pt x="3944" y="6851"/>
                    <a:pt x="3761" y="5544"/>
                  </a:cubicBezTo>
                  <a:cubicBezTo>
                    <a:pt x="3366" y="3112"/>
                    <a:pt x="1391" y="1957"/>
                    <a:pt x="114" y="12"/>
                  </a:cubicBezTo>
                  <a:cubicBezTo>
                    <a:pt x="106" y="4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81;p47"/>
            <p:cNvSpPr/>
            <p:nvPr/>
          </p:nvSpPr>
          <p:spPr>
            <a:xfrm>
              <a:off x="7386619" y="2220166"/>
              <a:ext cx="155126" cy="197905"/>
            </a:xfrm>
            <a:custGeom>
              <a:avLst/>
              <a:gdLst/>
              <a:ahLst/>
              <a:cxnLst/>
              <a:rect l="l" t="t" r="r" b="b"/>
              <a:pathLst>
                <a:path w="5675" h="7240" extrusionOk="0">
                  <a:moveTo>
                    <a:pt x="114" y="1"/>
                  </a:moveTo>
                  <a:cubicBezTo>
                    <a:pt x="40" y="1"/>
                    <a:pt x="0" y="100"/>
                    <a:pt x="82" y="127"/>
                  </a:cubicBezTo>
                  <a:cubicBezTo>
                    <a:pt x="1480" y="887"/>
                    <a:pt x="3060" y="1313"/>
                    <a:pt x="4063" y="2589"/>
                  </a:cubicBezTo>
                  <a:cubicBezTo>
                    <a:pt x="5127" y="3927"/>
                    <a:pt x="5310" y="5507"/>
                    <a:pt x="5462" y="7149"/>
                  </a:cubicBezTo>
                  <a:cubicBezTo>
                    <a:pt x="5462" y="7209"/>
                    <a:pt x="5500" y="7240"/>
                    <a:pt x="5538" y="7240"/>
                  </a:cubicBezTo>
                  <a:cubicBezTo>
                    <a:pt x="5576" y="7240"/>
                    <a:pt x="5614" y="7209"/>
                    <a:pt x="5614" y="7149"/>
                  </a:cubicBezTo>
                  <a:cubicBezTo>
                    <a:pt x="5674" y="5507"/>
                    <a:pt x="5279" y="3775"/>
                    <a:pt x="4276" y="2468"/>
                  </a:cubicBezTo>
                  <a:cubicBezTo>
                    <a:pt x="3243" y="1161"/>
                    <a:pt x="1632" y="583"/>
                    <a:pt x="142" y="6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82;p47"/>
            <p:cNvSpPr/>
            <p:nvPr/>
          </p:nvSpPr>
          <p:spPr>
            <a:xfrm>
              <a:off x="7464852" y="2410473"/>
              <a:ext cx="75007" cy="42041"/>
            </a:xfrm>
            <a:custGeom>
              <a:avLst/>
              <a:gdLst/>
              <a:ahLst/>
              <a:cxnLst/>
              <a:rect l="l" t="t" r="r" b="b"/>
              <a:pathLst>
                <a:path w="2744" h="1538" extrusionOk="0">
                  <a:moveTo>
                    <a:pt x="2601" y="0"/>
                  </a:moveTo>
                  <a:cubicBezTo>
                    <a:pt x="2591" y="0"/>
                    <a:pt x="2580" y="1"/>
                    <a:pt x="2569" y="4"/>
                  </a:cubicBezTo>
                  <a:cubicBezTo>
                    <a:pt x="1718" y="308"/>
                    <a:pt x="776" y="734"/>
                    <a:pt x="77" y="1342"/>
                  </a:cubicBezTo>
                  <a:cubicBezTo>
                    <a:pt x="0" y="1418"/>
                    <a:pt x="74" y="1538"/>
                    <a:pt x="153" y="1538"/>
                  </a:cubicBezTo>
                  <a:cubicBezTo>
                    <a:pt x="169" y="1538"/>
                    <a:pt x="184" y="1534"/>
                    <a:pt x="198" y="1524"/>
                  </a:cubicBezTo>
                  <a:cubicBezTo>
                    <a:pt x="1019" y="1038"/>
                    <a:pt x="1779" y="521"/>
                    <a:pt x="2660" y="156"/>
                  </a:cubicBezTo>
                  <a:cubicBezTo>
                    <a:pt x="2743" y="129"/>
                    <a:pt x="2701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83;p47"/>
            <p:cNvSpPr/>
            <p:nvPr/>
          </p:nvSpPr>
          <p:spPr>
            <a:xfrm>
              <a:off x="7361060" y="2384970"/>
              <a:ext cx="144711" cy="360084"/>
            </a:xfrm>
            <a:custGeom>
              <a:avLst/>
              <a:gdLst/>
              <a:ahLst/>
              <a:cxnLst/>
              <a:rect l="l" t="t" r="r" b="b"/>
              <a:pathLst>
                <a:path w="5294" h="13173" extrusionOk="0">
                  <a:moveTo>
                    <a:pt x="5208" y="0"/>
                  </a:moveTo>
                  <a:cubicBezTo>
                    <a:pt x="5189" y="0"/>
                    <a:pt x="5168" y="8"/>
                    <a:pt x="5150" y="25"/>
                  </a:cubicBezTo>
                  <a:cubicBezTo>
                    <a:pt x="4056" y="1879"/>
                    <a:pt x="2992" y="3764"/>
                    <a:pt x="2293" y="5801"/>
                  </a:cubicBezTo>
                  <a:cubicBezTo>
                    <a:pt x="1503" y="8141"/>
                    <a:pt x="1959" y="11211"/>
                    <a:pt x="74" y="13035"/>
                  </a:cubicBezTo>
                  <a:cubicBezTo>
                    <a:pt x="1" y="13084"/>
                    <a:pt x="66" y="13173"/>
                    <a:pt x="126" y="13173"/>
                  </a:cubicBezTo>
                  <a:cubicBezTo>
                    <a:pt x="140" y="13173"/>
                    <a:pt x="154" y="13168"/>
                    <a:pt x="165" y="13156"/>
                  </a:cubicBezTo>
                  <a:cubicBezTo>
                    <a:pt x="1837" y="11788"/>
                    <a:pt x="1655" y="9630"/>
                    <a:pt x="2050" y="7685"/>
                  </a:cubicBezTo>
                  <a:cubicBezTo>
                    <a:pt x="2597" y="4980"/>
                    <a:pt x="3995" y="2518"/>
                    <a:pt x="5272" y="86"/>
                  </a:cubicBezTo>
                  <a:cubicBezTo>
                    <a:pt x="5293" y="43"/>
                    <a:pt x="525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84;p47"/>
            <p:cNvSpPr/>
            <p:nvPr/>
          </p:nvSpPr>
          <p:spPr>
            <a:xfrm>
              <a:off x="7021584" y="2739260"/>
              <a:ext cx="359209" cy="42861"/>
            </a:xfrm>
            <a:custGeom>
              <a:avLst/>
              <a:gdLst/>
              <a:ahLst/>
              <a:cxnLst/>
              <a:rect l="l" t="t" r="r" b="b"/>
              <a:pathLst>
                <a:path w="13141" h="1568" extrusionOk="0">
                  <a:moveTo>
                    <a:pt x="12940" y="1"/>
                  </a:moveTo>
                  <a:cubicBezTo>
                    <a:pt x="12923" y="1"/>
                    <a:pt x="12905" y="4"/>
                    <a:pt x="12888" y="13"/>
                  </a:cubicBezTo>
                  <a:cubicBezTo>
                    <a:pt x="11213" y="1082"/>
                    <a:pt x="9119" y="1437"/>
                    <a:pt x="6968" y="1437"/>
                  </a:cubicBezTo>
                  <a:cubicBezTo>
                    <a:pt x="4593" y="1437"/>
                    <a:pt x="2148" y="1004"/>
                    <a:pt x="122" y="621"/>
                  </a:cubicBezTo>
                  <a:cubicBezTo>
                    <a:pt x="31" y="621"/>
                    <a:pt x="1" y="712"/>
                    <a:pt x="61" y="742"/>
                  </a:cubicBezTo>
                  <a:cubicBezTo>
                    <a:pt x="1966" y="1336"/>
                    <a:pt x="3972" y="1567"/>
                    <a:pt x="5963" y="1567"/>
                  </a:cubicBezTo>
                  <a:cubicBezTo>
                    <a:pt x="6419" y="1567"/>
                    <a:pt x="6873" y="1555"/>
                    <a:pt x="7326" y="1533"/>
                  </a:cubicBezTo>
                  <a:cubicBezTo>
                    <a:pt x="9271" y="1441"/>
                    <a:pt x="11369" y="1320"/>
                    <a:pt x="13010" y="226"/>
                  </a:cubicBezTo>
                  <a:cubicBezTo>
                    <a:pt x="13141" y="147"/>
                    <a:pt x="13046" y="1"/>
                    <a:pt x="12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85;p47"/>
            <p:cNvSpPr/>
            <p:nvPr/>
          </p:nvSpPr>
          <p:spPr>
            <a:xfrm>
              <a:off x="7002476" y="2753884"/>
              <a:ext cx="14160" cy="86269"/>
            </a:xfrm>
            <a:custGeom>
              <a:avLst/>
              <a:gdLst/>
              <a:ahLst/>
              <a:cxnLst/>
              <a:rect l="l" t="t" r="r" b="b"/>
              <a:pathLst>
                <a:path w="518" h="3156" extrusionOk="0">
                  <a:moveTo>
                    <a:pt x="436" y="0"/>
                  </a:moveTo>
                  <a:cubicBezTo>
                    <a:pt x="407" y="0"/>
                    <a:pt x="378" y="17"/>
                    <a:pt x="365" y="55"/>
                  </a:cubicBezTo>
                  <a:cubicBezTo>
                    <a:pt x="92" y="1028"/>
                    <a:pt x="1" y="2061"/>
                    <a:pt x="1" y="3065"/>
                  </a:cubicBezTo>
                  <a:cubicBezTo>
                    <a:pt x="1" y="3125"/>
                    <a:pt x="46" y="3156"/>
                    <a:pt x="92" y="3156"/>
                  </a:cubicBezTo>
                  <a:cubicBezTo>
                    <a:pt x="137" y="3156"/>
                    <a:pt x="183" y="3125"/>
                    <a:pt x="183" y="3065"/>
                  </a:cubicBezTo>
                  <a:cubicBezTo>
                    <a:pt x="213" y="2061"/>
                    <a:pt x="365" y="1089"/>
                    <a:pt x="517" y="86"/>
                  </a:cubicBezTo>
                  <a:cubicBezTo>
                    <a:pt x="517" y="33"/>
                    <a:pt x="47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86;p47"/>
            <p:cNvSpPr/>
            <p:nvPr/>
          </p:nvSpPr>
          <p:spPr>
            <a:xfrm>
              <a:off x="7373334" y="2736253"/>
              <a:ext cx="22169" cy="76483"/>
            </a:xfrm>
            <a:custGeom>
              <a:avLst/>
              <a:gdLst/>
              <a:ahLst/>
              <a:cxnLst/>
              <a:rect l="l" t="t" r="r" b="b"/>
              <a:pathLst>
                <a:path w="811" h="2798" extrusionOk="0">
                  <a:moveTo>
                    <a:pt x="86" y="0"/>
                  </a:moveTo>
                  <a:cubicBezTo>
                    <a:pt x="45" y="0"/>
                    <a:pt x="1" y="34"/>
                    <a:pt x="20" y="92"/>
                  </a:cubicBezTo>
                  <a:cubicBezTo>
                    <a:pt x="355" y="944"/>
                    <a:pt x="446" y="1795"/>
                    <a:pt x="537" y="2706"/>
                  </a:cubicBezTo>
                  <a:cubicBezTo>
                    <a:pt x="537" y="2767"/>
                    <a:pt x="575" y="2798"/>
                    <a:pt x="613" y="2798"/>
                  </a:cubicBezTo>
                  <a:cubicBezTo>
                    <a:pt x="651" y="2798"/>
                    <a:pt x="689" y="2767"/>
                    <a:pt x="689" y="2706"/>
                  </a:cubicBezTo>
                  <a:cubicBezTo>
                    <a:pt x="811" y="1795"/>
                    <a:pt x="537" y="822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87;p47"/>
            <p:cNvSpPr/>
            <p:nvPr/>
          </p:nvSpPr>
          <p:spPr>
            <a:xfrm>
              <a:off x="7008299" y="2806641"/>
              <a:ext cx="385998" cy="42697"/>
            </a:xfrm>
            <a:custGeom>
              <a:avLst/>
              <a:gdLst/>
              <a:ahLst/>
              <a:cxnLst/>
              <a:rect l="l" t="t" r="r" b="b"/>
              <a:pathLst>
                <a:path w="14121" h="1562" extrusionOk="0">
                  <a:moveTo>
                    <a:pt x="13968" y="0"/>
                  </a:moveTo>
                  <a:cubicBezTo>
                    <a:pt x="13954" y="0"/>
                    <a:pt x="13938" y="3"/>
                    <a:pt x="13922" y="10"/>
                  </a:cubicBezTo>
                  <a:cubicBezTo>
                    <a:pt x="11435" y="940"/>
                    <a:pt x="8873" y="1259"/>
                    <a:pt x="6284" y="1259"/>
                  </a:cubicBezTo>
                  <a:cubicBezTo>
                    <a:pt x="4219" y="1259"/>
                    <a:pt x="2137" y="1056"/>
                    <a:pt x="61" y="800"/>
                  </a:cubicBezTo>
                  <a:cubicBezTo>
                    <a:pt x="31" y="800"/>
                    <a:pt x="0" y="891"/>
                    <a:pt x="61" y="922"/>
                  </a:cubicBezTo>
                  <a:cubicBezTo>
                    <a:pt x="2024" y="1330"/>
                    <a:pt x="4084" y="1561"/>
                    <a:pt x="6144" y="1561"/>
                  </a:cubicBezTo>
                  <a:cubicBezTo>
                    <a:pt x="8838" y="1561"/>
                    <a:pt x="11533" y="1166"/>
                    <a:pt x="14013" y="253"/>
                  </a:cubicBezTo>
                  <a:cubicBezTo>
                    <a:pt x="14121" y="199"/>
                    <a:pt x="14085" y="0"/>
                    <a:pt x="13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88;p47"/>
            <p:cNvSpPr/>
            <p:nvPr/>
          </p:nvSpPr>
          <p:spPr>
            <a:xfrm>
              <a:off x="6919377" y="2831270"/>
              <a:ext cx="81950" cy="178388"/>
            </a:xfrm>
            <a:custGeom>
              <a:avLst/>
              <a:gdLst/>
              <a:ahLst/>
              <a:cxnLst/>
              <a:rect l="l" t="t" r="r" b="b"/>
              <a:pathLst>
                <a:path w="2998" h="6526" extrusionOk="0">
                  <a:moveTo>
                    <a:pt x="2951" y="1"/>
                  </a:moveTo>
                  <a:cubicBezTo>
                    <a:pt x="2935" y="1"/>
                    <a:pt x="2919" y="8"/>
                    <a:pt x="2919" y="21"/>
                  </a:cubicBezTo>
                  <a:cubicBezTo>
                    <a:pt x="2402" y="1419"/>
                    <a:pt x="1186" y="2270"/>
                    <a:pt x="518" y="3547"/>
                  </a:cubicBezTo>
                  <a:cubicBezTo>
                    <a:pt x="1" y="4550"/>
                    <a:pt x="305" y="5340"/>
                    <a:pt x="335" y="6434"/>
                  </a:cubicBezTo>
                  <a:cubicBezTo>
                    <a:pt x="335" y="6495"/>
                    <a:pt x="381" y="6525"/>
                    <a:pt x="427" y="6525"/>
                  </a:cubicBezTo>
                  <a:cubicBezTo>
                    <a:pt x="472" y="6525"/>
                    <a:pt x="518" y="6495"/>
                    <a:pt x="518" y="6434"/>
                  </a:cubicBezTo>
                  <a:cubicBezTo>
                    <a:pt x="579" y="6009"/>
                    <a:pt x="457" y="5705"/>
                    <a:pt x="457" y="5279"/>
                  </a:cubicBezTo>
                  <a:cubicBezTo>
                    <a:pt x="366" y="4033"/>
                    <a:pt x="852" y="3243"/>
                    <a:pt x="1612" y="2331"/>
                  </a:cubicBezTo>
                  <a:cubicBezTo>
                    <a:pt x="2189" y="1601"/>
                    <a:pt x="2737" y="963"/>
                    <a:pt x="2980" y="51"/>
                  </a:cubicBezTo>
                  <a:cubicBezTo>
                    <a:pt x="2998" y="16"/>
                    <a:pt x="2974" y="1"/>
                    <a:pt x="2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89;p47"/>
            <p:cNvSpPr/>
            <p:nvPr/>
          </p:nvSpPr>
          <p:spPr>
            <a:xfrm>
              <a:off x="6915250" y="2921694"/>
              <a:ext cx="51280" cy="329113"/>
            </a:xfrm>
            <a:custGeom>
              <a:avLst/>
              <a:gdLst/>
              <a:ahLst/>
              <a:cxnLst/>
              <a:rect l="l" t="t" r="r" b="b"/>
              <a:pathLst>
                <a:path w="1876" h="12040" extrusionOk="0">
                  <a:moveTo>
                    <a:pt x="1801" y="1"/>
                  </a:moveTo>
                  <a:cubicBezTo>
                    <a:pt x="1786" y="1"/>
                    <a:pt x="1772" y="8"/>
                    <a:pt x="1763" y="26"/>
                  </a:cubicBezTo>
                  <a:cubicBezTo>
                    <a:pt x="0" y="3886"/>
                    <a:pt x="334" y="7990"/>
                    <a:pt x="1550" y="11971"/>
                  </a:cubicBezTo>
                  <a:cubicBezTo>
                    <a:pt x="1562" y="12020"/>
                    <a:pt x="1594" y="12039"/>
                    <a:pt x="1626" y="12039"/>
                  </a:cubicBezTo>
                  <a:cubicBezTo>
                    <a:pt x="1673" y="12039"/>
                    <a:pt x="1720" y="11996"/>
                    <a:pt x="1702" y="11941"/>
                  </a:cubicBezTo>
                  <a:cubicBezTo>
                    <a:pt x="1337" y="9844"/>
                    <a:pt x="760" y="7807"/>
                    <a:pt x="760" y="5679"/>
                  </a:cubicBezTo>
                  <a:cubicBezTo>
                    <a:pt x="730" y="3673"/>
                    <a:pt x="1216" y="1941"/>
                    <a:pt x="1854" y="87"/>
                  </a:cubicBezTo>
                  <a:cubicBezTo>
                    <a:pt x="1876" y="44"/>
                    <a:pt x="183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90;p47"/>
            <p:cNvSpPr/>
            <p:nvPr/>
          </p:nvSpPr>
          <p:spPr>
            <a:xfrm>
              <a:off x="6933920" y="3195947"/>
              <a:ext cx="50296" cy="986465"/>
            </a:xfrm>
            <a:custGeom>
              <a:avLst/>
              <a:gdLst/>
              <a:ahLst/>
              <a:cxnLst/>
              <a:rect l="l" t="t" r="r" b="b"/>
              <a:pathLst>
                <a:path w="1840" h="36088" extrusionOk="0">
                  <a:moveTo>
                    <a:pt x="989" y="1"/>
                  </a:moveTo>
                  <a:cubicBezTo>
                    <a:pt x="974" y="1"/>
                    <a:pt x="958" y="8"/>
                    <a:pt x="958" y="23"/>
                  </a:cubicBezTo>
                  <a:cubicBezTo>
                    <a:pt x="1202" y="6285"/>
                    <a:pt x="1414" y="12425"/>
                    <a:pt x="1110" y="18686"/>
                  </a:cubicBezTo>
                  <a:cubicBezTo>
                    <a:pt x="837" y="24492"/>
                    <a:pt x="533" y="30267"/>
                    <a:pt x="16" y="36042"/>
                  </a:cubicBezTo>
                  <a:cubicBezTo>
                    <a:pt x="1" y="36073"/>
                    <a:pt x="16" y="36088"/>
                    <a:pt x="39" y="36088"/>
                  </a:cubicBezTo>
                  <a:cubicBezTo>
                    <a:pt x="62" y="36088"/>
                    <a:pt x="92" y="36073"/>
                    <a:pt x="107" y="36042"/>
                  </a:cubicBezTo>
                  <a:cubicBezTo>
                    <a:pt x="1293" y="30571"/>
                    <a:pt x="1050" y="24613"/>
                    <a:pt x="1323" y="19051"/>
                  </a:cubicBezTo>
                  <a:cubicBezTo>
                    <a:pt x="1627" y="12759"/>
                    <a:pt x="1840" y="6315"/>
                    <a:pt x="1019" y="23"/>
                  </a:cubicBezTo>
                  <a:cubicBezTo>
                    <a:pt x="1019" y="8"/>
                    <a:pt x="1004" y="1"/>
                    <a:pt x="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91;p47"/>
            <p:cNvSpPr/>
            <p:nvPr/>
          </p:nvSpPr>
          <p:spPr>
            <a:xfrm>
              <a:off x="6932088" y="4178562"/>
              <a:ext cx="258179" cy="32365"/>
            </a:xfrm>
            <a:custGeom>
              <a:avLst/>
              <a:gdLst/>
              <a:ahLst/>
              <a:cxnLst/>
              <a:rect l="l" t="t" r="r" b="b"/>
              <a:pathLst>
                <a:path w="9445" h="1184" extrusionOk="0">
                  <a:moveTo>
                    <a:pt x="120" y="0"/>
                  </a:moveTo>
                  <a:cubicBezTo>
                    <a:pt x="43" y="0"/>
                    <a:pt x="0" y="128"/>
                    <a:pt x="83" y="156"/>
                  </a:cubicBezTo>
                  <a:cubicBezTo>
                    <a:pt x="2245" y="811"/>
                    <a:pt x="4471" y="1184"/>
                    <a:pt x="6713" y="1184"/>
                  </a:cubicBezTo>
                  <a:cubicBezTo>
                    <a:pt x="7592" y="1184"/>
                    <a:pt x="8473" y="1127"/>
                    <a:pt x="9354" y="1007"/>
                  </a:cubicBezTo>
                  <a:cubicBezTo>
                    <a:pt x="9445" y="1007"/>
                    <a:pt x="9445" y="855"/>
                    <a:pt x="9354" y="855"/>
                  </a:cubicBezTo>
                  <a:cubicBezTo>
                    <a:pt x="8665" y="895"/>
                    <a:pt x="7983" y="916"/>
                    <a:pt x="7306" y="916"/>
                  </a:cubicBezTo>
                  <a:cubicBezTo>
                    <a:pt x="4879" y="916"/>
                    <a:pt x="2521" y="646"/>
                    <a:pt x="144" y="4"/>
                  </a:cubicBezTo>
                  <a:cubicBezTo>
                    <a:pt x="136" y="1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92;p47"/>
            <p:cNvSpPr/>
            <p:nvPr/>
          </p:nvSpPr>
          <p:spPr>
            <a:xfrm>
              <a:off x="7175290" y="3206116"/>
              <a:ext cx="44064" cy="1000188"/>
            </a:xfrm>
            <a:custGeom>
              <a:avLst/>
              <a:gdLst/>
              <a:ahLst/>
              <a:cxnLst/>
              <a:rect l="l" t="t" r="r" b="b"/>
              <a:pathLst>
                <a:path w="1612" h="36590" extrusionOk="0">
                  <a:moveTo>
                    <a:pt x="1384" y="1"/>
                  </a:moveTo>
                  <a:cubicBezTo>
                    <a:pt x="1361" y="1"/>
                    <a:pt x="1338" y="16"/>
                    <a:pt x="1338" y="47"/>
                  </a:cubicBezTo>
                  <a:cubicBezTo>
                    <a:pt x="1338" y="6430"/>
                    <a:pt x="1095" y="12782"/>
                    <a:pt x="518" y="19105"/>
                  </a:cubicBezTo>
                  <a:cubicBezTo>
                    <a:pt x="1" y="24880"/>
                    <a:pt x="214" y="30655"/>
                    <a:pt x="214" y="36430"/>
                  </a:cubicBezTo>
                  <a:cubicBezTo>
                    <a:pt x="214" y="36536"/>
                    <a:pt x="282" y="36590"/>
                    <a:pt x="350" y="36590"/>
                  </a:cubicBezTo>
                  <a:cubicBezTo>
                    <a:pt x="419" y="36590"/>
                    <a:pt x="487" y="36536"/>
                    <a:pt x="487" y="36430"/>
                  </a:cubicBezTo>
                  <a:cubicBezTo>
                    <a:pt x="457" y="30655"/>
                    <a:pt x="274" y="24880"/>
                    <a:pt x="791" y="19105"/>
                  </a:cubicBezTo>
                  <a:cubicBezTo>
                    <a:pt x="1338" y="12752"/>
                    <a:pt x="1612" y="6430"/>
                    <a:pt x="1429" y="47"/>
                  </a:cubicBezTo>
                  <a:cubicBezTo>
                    <a:pt x="1429" y="16"/>
                    <a:pt x="1407" y="1"/>
                    <a:pt x="1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93;p47"/>
            <p:cNvSpPr/>
            <p:nvPr/>
          </p:nvSpPr>
          <p:spPr>
            <a:xfrm>
              <a:off x="7442847" y="3195947"/>
              <a:ext cx="49886" cy="986465"/>
            </a:xfrm>
            <a:custGeom>
              <a:avLst/>
              <a:gdLst/>
              <a:ahLst/>
              <a:cxnLst/>
              <a:rect l="l" t="t" r="r" b="b"/>
              <a:pathLst>
                <a:path w="1825" h="36088" extrusionOk="0">
                  <a:moveTo>
                    <a:pt x="848" y="1"/>
                  </a:moveTo>
                  <a:cubicBezTo>
                    <a:pt x="829" y="1"/>
                    <a:pt x="806" y="8"/>
                    <a:pt x="791" y="23"/>
                  </a:cubicBezTo>
                  <a:cubicBezTo>
                    <a:pt x="0" y="6315"/>
                    <a:pt x="213" y="12759"/>
                    <a:pt x="517" y="19051"/>
                  </a:cubicBezTo>
                  <a:cubicBezTo>
                    <a:pt x="791" y="24613"/>
                    <a:pt x="547" y="30571"/>
                    <a:pt x="1733" y="36042"/>
                  </a:cubicBezTo>
                  <a:cubicBezTo>
                    <a:pt x="1748" y="36073"/>
                    <a:pt x="1771" y="36088"/>
                    <a:pt x="1790" y="36088"/>
                  </a:cubicBezTo>
                  <a:cubicBezTo>
                    <a:pt x="1809" y="36088"/>
                    <a:pt x="1824" y="36073"/>
                    <a:pt x="1824" y="36042"/>
                  </a:cubicBezTo>
                  <a:cubicBezTo>
                    <a:pt x="1307" y="30267"/>
                    <a:pt x="1003" y="24492"/>
                    <a:pt x="699" y="18686"/>
                  </a:cubicBezTo>
                  <a:cubicBezTo>
                    <a:pt x="395" y="12425"/>
                    <a:pt x="639" y="6285"/>
                    <a:pt x="882" y="23"/>
                  </a:cubicBezTo>
                  <a:cubicBezTo>
                    <a:pt x="882" y="8"/>
                    <a:pt x="867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94;p47"/>
            <p:cNvSpPr/>
            <p:nvPr/>
          </p:nvSpPr>
          <p:spPr>
            <a:xfrm>
              <a:off x="7236794" y="4178562"/>
              <a:ext cx="258179" cy="32365"/>
            </a:xfrm>
            <a:custGeom>
              <a:avLst/>
              <a:gdLst/>
              <a:ahLst/>
              <a:cxnLst/>
              <a:rect l="l" t="t" r="r" b="b"/>
              <a:pathLst>
                <a:path w="9445" h="1184" extrusionOk="0">
                  <a:moveTo>
                    <a:pt x="9332" y="0"/>
                  </a:moveTo>
                  <a:cubicBezTo>
                    <a:pt x="9322" y="0"/>
                    <a:pt x="9312" y="1"/>
                    <a:pt x="9301" y="4"/>
                  </a:cubicBezTo>
                  <a:cubicBezTo>
                    <a:pt x="6924" y="646"/>
                    <a:pt x="4566" y="916"/>
                    <a:pt x="2139" y="916"/>
                  </a:cubicBezTo>
                  <a:cubicBezTo>
                    <a:pt x="1462" y="916"/>
                    <a:pt x="780" y="895"/>
                    <a:pt x="91" y="855"/>
                  </a:cubicBezTo>
                  <a:cubicBezTo>
                    <a:pt x="0" y="855"/>
                    <a:pt x="0" y="1007"/>
                    <a:pt x="91" y="1007"/>
                  </a:cubicBezTo>
                  <a:cubicBezTo>
                    <a:pt x="972" y="1127"/>
                    <a:pt x="1853" y="1184"/>
                    <a:pt x="2732" y="1184"/>
                  </a:cubicBezTo>
                  <a:cubicBezTo>
                    <a:pt x="4975" y="1184"/>
                    <a:pt x="7200" y="811"/>
                    <a:pt x="9362" y="156"/>
                  </a:cubicBezTo>
                  <a:cubicBezTo>
                    <a:pt x="9445" y="128"/>
                    <a:pt x="9427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95;p47"/>
            <p:cNvSpPr/>
            <p:nvPr/>
          </p:nvSpPr>
          <p:spPr>
            <a:xfrm>
              <a:off x="7210197" y="3121377"/>
              <a:ext cx="39089" cy="1086812"/>
            </a:xfrm>
            <a:custGeom>
              <a:avLst/>
              <a:gdLst/>
              <a:ahLst/>
              <a:cxnLst/>
              <a:rect l="l" t="t" r="r" b="b"/>
              <a:pathLst>
                <a:path w="1430" h="39759" extrusionOk="0">
                  <a:moveTo>
                    <a:pt x="213" y="1"/>
                  </a:moveTo>
                  <a:cubicBezTo>
                    <a:pt x="183" y="1"/>
                    <a:pt x="152" y="16"/>
                    <a:pt x="152" y="46"/>
                  </a:cubicBezTo>
                  <a:cubicBezTo>
                    <a:pt x="0" y="6247"/>
                    <a:pt x="61" y="12448"/>
                    <a:pt x="456" y="18618"/>
                  </a:cubicBezTo>
                  <a:cubicBezTo>
                    <a:pt x="669" y="21961"/>
                    <a:pt x="1064" y="25244"/>
                    <a:pt x="1095" y="28588"/>
                  </a:cubicBezTo>
                  <a:cubicBezTo>
                    <a:pt x="1156" y="32266"/>
                    <a:pt x="943" y="35943"/>
                    <a:pt x="912" y="39621"/>
                  </a:cubicBezTo>
                  <a:cubicBezTo>
                    <a:pt x="912" y="39712"/>
                    <a:pt x="988" y="39758"/>
                    <a:pt x="1064" y="39758"/>
                  </a:cubicBezTo>
                  <a:cubicBezTo>
                    <a:pt x="1140" y="39758"/>
                    <a:pt x="1216" y="39712"/>
                    <a:pt x="1216" y="39621"/>
                  </a:cubicBezTo>
                  <a:cubicBezTo>
                    <a:pt x="1216" y="35943"/>
                    <a:pt x="1429" y="32266"/>
                    <a:pt x="1368" y="28588"/>
                  </a:cubicBezTo>
                  <a:cubicBezTo>
                    <a:pt x="1338" y="25244"/>
                    <a:pt x="943" y="21961"/>
                    <a:pt x="730" y="18618"/>
                  </a:cubicBezTo>
                  <a:cubicBezTo>
                    <a:pt x="335" y="12448"/>
                    <a:pt x="244" y="6247"/>
                    <a:pt x="274" y="46"/>
                  </a:cubicBezTo>
                  <a:cubicBezTo>
                    <a:pt x="274" y="16"/>
                    <a:pt x="244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96;p47"/>
            <p:cNvSpPr/>
            <p:nvPr/>
          </p:nvSpPr>
          <p:spPr>
            <a:xfrm>
              <a:off x="7389188" y="2802076"/>
              <a:ext cx="106032" cy="200010"/>
            </a:xfrm>
            <a:custGeom>
              <a:avLst/>
              <a:gdLst/>
              <a:ahLst/>
              <a:cxnLst/>
              <a:rect l="l" t="t" r="r" b="b"/>
              <a:pathLst>
                <a:path w="3879" h="7317" extrusionOk="0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352" y="1089"/>
                    <a:pt x="1234" y="1788"/>
                    <a:pt x="1933" y="2578"/>
                  </a:cubicBezTo>
                  <a:cubicBezTo>
                    <a:pt x="3301" y="4037"/>
                    <a:pt x="3483" y="5314"/>
                    <a:pt x="3544" y="7259"/>
                  </a:cubicBezTo>
                  <a:cubicBezTo>
                    <a:pt x="3544" y="7292"/>
                    <a:pt x="3590" y="7317"/>
                    <a:pt x="3631" y="7317"/>
                  </a:cubicBezTo>
                  <a:cubicBezTo>
                    <a:pt x="3665" y="7317"/>
                    <a:pt x="3696" y="7300"/>
                    <a:pt x="3696" y="7259"/>
                  </a:cubicBezTo>
                  <a:cubicBezTo>
                    <a:pt x="3878" y="6226"/>
                    <a:pt x="3817" y="5071"/>
                    <a:pt x="3361" y="4098"/>
                  </a:cubicBezTo>
                  <a:cubicBezTo>
                    <a:pt x="2632" y="2517"/>
                    <a:pt x="778" y="1666"/>
                    <a:pt x="140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97;p47"/>
            <p:cNvSpPr/>
            <p:nvPr/>
          </p:nvSpPr>
          <p:spPr>
            <a:xfrm>
              <a:off x="7442246" y="2905922"/>
              <a:ext cx="79545" cy="303829"/>
            </a:xfrm>
            <a:custGeom>
              <a:avLst/>
              <a:gdLst/>
              <a:ahLst/>
              <a:cxnLst/>
              <a:rect l="l" t="t" r="r" b="b"/>
              <a:pathLst>
                <a:path w="2910" h="11115" extrusionOk="0">
                  <a:moveTo>
                    <a:pt x="76" y="0"/>
                  </a:moveTo>
                  <a:cubicBezTo>
                    <a:pt x="40" y="0"/>
                    <a:pt x="1" y="43"/>
                    <a:pt x="22" y="86"/>
                  </a:cubicBezTo>
                  <a:cubicBezTo>
                    <a:pt x="1299" y="1971"/>
                    <a:pt x="1968" y="4068"/>
                    <a:pt x="1603" y="6348"/>
                  </a:cubicBezTo>
                  <a:cubicBezTo>
                    <a:pt x="1329" y="7928"/>
                    <a:pt x="782" y="9387"/>
                    <a:pt x="782" y="11029"/>
                  </a:cubicBezTo>
                  <a:cubicBezTo>
                    <a:pt x="782" y="11082"/>
                    <a:pt x="833" y="11114"/>
                    <a:pt x="882" y="11114"/>
                  </a:cubicBezTo>
                  <a:cubicBezTo>
                    <a:pt x="918" y="11114"/>
                    <a:pt x="952" y="11097"/>
                    <a:pt x="965" y="11059"/>
                  </a:cubicBezTo>
                  <a:cubicBezTo>
                    <a:pt x="1512" y="7108"/>
                    <a:pt x="2910" y="3460"/>
                    <a:pt x="113" y="25"/>
                  </a:cubicBezTo>
                  <a:cubicBezTo>
                    <a:pt x="105" y="8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98;p47"/>
            <p:cNvSpPr/>
            <p:nvPr/>
          </p:nvSpPr>
          <p:spPr>
            <a:xfrm>
              <a:off x="7169795" y="3083955"/>
              <a:ext cx="47481" cy="42916"/>
            </a:xfrm>
            <a:custGeom>
              <a:avLst/>
              <a:gdLst/>
              <a:ahLst/>
              <a:cxnLst/>
              <a:rect l="l" t="t" r="r" b="b"/>
              <a:pathLst>
                <a:path w="1737" h="1570" extrusionOk="0">
                  <a:moveTo>
                    <a:pt x="93" y="0"/>
                  </a:moveTo>
                  <a:cubicBezTo>
                    <a:pt x="31" y="0"/>
                    <a:pt x="1" y="89"/>
                    <a:pt x="50" y="139"/>
                  </a:cubicBezTo>
                  <a:cubicBezTo>
                    <a:pt x="627" y="564"/>
                    <a:pt x="1083" y="1050"/>
                    <a:pt x="1539" y="1537"/>
                  </a:cubicBezTo>
                  <a:cubicBezTo>
                    <a:pt x="1562" y="1560"/>
                    <a:pt x="1587" y="1569"/>
                    <a:pt x="1610" y="1569"/>
                  </a:cubicBezTo>
                  <a:cubicBezTo>
                    <a:pt x="1680" y="1569"/>
                    <a:pt x="1737" y="1484"/>
                    <a:pt x="1691" y="1415"/>
                  </a:cubicBezTo>
                  <a:cubicBezTo>
                    <a:pt x="1266" y="868"/>
                    <a:pt x="688" y="412"/>
                    <a:pt x="141" y="17"/>
                  </a:cubicBezTo>
                  <a:cubicBezTo>
                    <a:pt x="124" y="5"/>
                    <a:pt x="10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99;p47"/>
            <p:cNvSpPr/>
            <p:nvPr/>
          </p:nvSpPr>
          <p:spPr>
            <a:xfrm>
              <a:off x="7034049" y="4203683"/>
              <a:ext cx="13312" cy="77030"/>
            </a:xfrm>
            <a:custGeom>
              <a:avLst/>
              <a:gdLst/>
              <a:ahLst/>
              <a:cxnLst/>
              <a:rect l="l" t="t" r="r" b="b"/>
              <a:pathLst>
                <a:path w="487" h="2818" extrusionOk="0">
                  <a:moveTo>
                    <a:pt x="66" y="0"/>
                  </a:moveTo>
                  <a:cubicBezTo>
                    <a:pt x="32" y="0"/>
                    <a:pt x="1" y="17"/>
                    <a:pt x="1" y="58"/>
                  </a:cubicBezTo>
                  <a:lnTo>
                    <a:pt x="31" y="58"/>
                  </a:lnTo>
                  <a:cubicBezTo>
                    <a:pt x="61" y="939"/>
                    <a:pt x="1" y="1942"/>
                    <a:pt x="244" y="2763"/>
                  </a:cubicBezTo>
                  <a:cubicBezTo>
                    <a:pt x="244" y="2801"/>
                    <a:pt x="265" y="2818"/>
                    <a:pt x="290" y="2818"/>
                  </a:cubicBezTo>
                  <a:cubicBezTo>
                    <a:pt x="324" y="2818"/>
                    <a:pt x="365" y="2785"/>
                    <a:pt x="365" y="2732"/>
                  </a:cubicBezTo>
                  <a:cubicBezTo>
                    <a:pt x="487" y="1881"/>
                    <a:pt x="244" y="909"/>
                    <a:pt x="153" y="58"/>
                  </a:cubicBezTo>
                  <a:cubicBezTo>
                    <a:pt x="153" y="24"/>
                    <a:pt x="107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400;p47"/>
            <p:cNvSpPr/>
            <p:nvPr/>
          </p:nvSpPr>
          <p:spPr>
            <a:xfrm>
              <a:off x="6997501" y="4263027"/>
              <a:ext cx="101714" cy="161058"/>
            </a:xfrm>
            <a:custGeom>
              <a:avLst/>
              <a:gdLst/>
              <a:ahLst/>
              <a:cxnLst/>
              <a:rect l="l" t="t" r="r" b="b"/>
              <a:pathLst>
                <a:path w="3721" h="5892" extrusionOk="0">
                  <a:moveTo>
                    <a:pt x="1549" y="1"/>
                  </a:moveTo>
                  <a:cubicBezTo>
                    <a:pt x="1523" y="1"/>
                    <a:pt x="1500" y="14"/>
                    <a:pt x="1490" y="45"/>
                  </a:cubicBezTo>
                  <a:cubicBezTo>
                    <a:pt x="973" y="1200"/>
                    <a:pt x="0" y="2841"/>
                    <a:pt x="395" y="4148"/>
                  </a:cubicBezTo>
                  <a:cubicBezTo>
                    <a:pt x="760" y="5455"/>
                    <a:pt x="2401" y="5638"/>
                    <a:pt x="3526" y="5881"/>
                  </a:cubicBezTo>
                  <a:cubicBezTo>
                    <a:pt x="3545" y="5888"/>
                    <a:pt x="3562" y="5892"/>
                    <a:pt x="3578" y="5892"/>
                  </a:cubicBezTo>
                  <a:cubicBezTo>
                    <a:pt x="3690" y="5892"/>
                    <a:pt x="3720" y="5721"/>
                    <a:pt x="3587" y="5668"/>
                  </a:cubicBezTo>
                  <a:cubicBezTo>
                    <a:pt x="2189" y="5212"/>
                    <a:pt x="304" y="4999"/>
                    <a:pt x="608" y="3054"/>
                  </a:cubicBezTo>
                  <a:cubicBezTo>
                    <a:pt x="760" y="2051"/>
                    <a:pt x="1307" y="1078"/>
                    <a:pt x="1642" y="136"/>
                  </a:cubicBezTo>
                  <a:cubicBezTo>
                    <a:pt x="1662" y="55"/>
                    <a:pt x="1601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401;p47"/>
            <p:cNvSpPr/>
            <p:nvPr/>
          </p:nvSpPr>
          <p:spPr>
            <a:xfrm>
              <a:off x="7091070" y="4211883"/>
              <a:ext cx="42725" cy="214826"/>
            </a:xfrm>
            <a:custGeom>
              <a:avLst/>
              <a:gdLst/>
              <a:ahLst/>
              <a:cxnLst/>
              <a:rect l="l" t="t" r="r" b="b"/>
              <a:pathLst>
                <a:path w="1563" h="7859" extrusionOk="0">
                  <a:moveTo>
                    <a:pt x="1380" y="1"/>
                  </a:moveTo>
                  <a:cubicBezTo>
                    <a:pt x="1334" y="1"/>
                    <a:pt x="1289" y="31"/>
                    <a:pt x="1289" y="92"/>
                  </a:cubicBezTo>
                  <a:cubicBezTo>
                    <a:pt x="1228" y="1308"/>
                    <a:pt x="1167" y="2524"/>
                    <a:pt x="1076" y="3709"/>
                  </a:cubicBezTo>
                  <a:cubicBezTo>
                    <a:pt x="1045" y="4287"/>
                    <a:pt x="1015" y="4834"/>
                    <a:pt x="985" y="5381"/>
                  </a:cubicBezTo>
                  <a:cubicBezTo>
                    <a:pt x="985" y="5604"/>
                    <a:pt x="703" y="7465"/>
                    <a:pt x="351" y="7465"/>
                  </a:cubicBezTo>
                  <a:cubicBezTo>
                    <a:pt x="320" y="7465"/>
                    <a:pt x="288" y="7450"/>
                    <a:pt x="255" y="7417"/>
                  </a:cubicBezTo>
                  <a:cubicBezTo>
                    <a:pt x="230" y="7398"/>
                    <a:pt x="203" y="7390"/>
                    <a:pt x="177" y="7390"/>
                  </a:cubicBezTo>
                  <a:cubicBezTo>
                    <a:pt x="80" y="7390"/>
                    <a:pt x="1" y="7510"/>
                    <a:pt x="73" y="7630"/>
                  </a:cubicBezTo>
                  <a:cubicBezTo>
                    <a:pt x="215" y="7792"/>
                    <a:pt x="342" y="7859"/>
                    <a:pt x="455" y="7859"/>
                  </a:cubicBezTo>
                  <a:cubicBezTo>
                    <a:pt x="873" y="7859"/>
                    <a:pt x="1095" y="6949"/>
                    <a:pt x="1167" y="6566"/>
                  </a:cubicBezTo>
                  <a:cubicBezTo>
                    <a:pt x="1562" y="4499"/>
                    <a:pt x="1440" y="2189"/>
                    <a:pt x="1471" y="92"/>
                  </a:cubicBezTo>
                  <a:cubicBezTo>
                    <a:pt x="1471" y="31"/>
                    <a:pt x="1425" y="1"/>
                    <a:pt x="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402;p47"/>
            <p:cNvSpPr/>
            <p:nvPr/>
          </p:nvSpPr>
          <p:spPr>
            <a:xfrm>
              <a:off x="7016827" y="4303483"/>
              <a:ext cx="117978" cy="27800"/>
            </a:xfrm>
            <a:custGeom>
              <a:avLst/>
              <a:gdLst/>
              <a:ahLst/>
              <a:cxnLst/>
              <a:rect l="l" t="t" r="r" b="b"/>
              <a:pathLst>
                <a:path w="4316" h="1017" extrusionOk="0">
                  <a:moveTo>
                    <a:pt x="1625" y="0"/>
                  </a:moveTo>
                  <a:cubicBezTo>
                    <a:pt x="1105" y="0"/>
                    <a:pt x="577" y="89"/>
                    <a:pt x="53" y="267"/>
                  </a:cubicBezTo>
                  <a:cubicBezTo>
                    <a:pt x="1" y="293"/>
                    <a:pt x="16" y="364"/>
                    <a:pt x="60" y="364"/>
                  </a:cubicBezTo>
                  <a:cubicBezTo>
                    <a:pt x="67" y="364"/>
                    <a:pt x="75" y="362"/>
                    <a:pt x="83" y="358"/>
                  </a:cubicBezTo>
                  <a:cubicBezTo>
                    <a:pt x="524" y="253"/>
                    <a:pt x="961" y="199"/>
                    <a:pt x="1391" y="199"/>
                  </a:cubicBezTo>
                  <a:cubicBezTo>
                    <a:pt x="2328" y="199"/>
                    <a:pt x="3232" y="455"/>
                    <a:pt x="4065" y="996"/>
                  </a:cubicBezTo>
                  <a:cubicBezTo>
                    <a:pt x="4089" y="1011"/>
                    <a:pt x="4112" y="1017"/>
                    <a:pt x="4133" y="1017"/>
                  </a:cubicBezTo>
                  <a:cubicBezTo>
                    <a:pt x="4248" y="1017"/>
                    <a:pt x="4315" y="835"/>
                    <a:pt x="4187" y="784"/>
                  </a:cubicBezTo>
                  <a:cubicBezTo>
                    <a:pt x="3398" y="264"/>
                    <a:pt x="2523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403;p47"/>
            <p:cNvSpPr/>
            <p:nvPr/>
          </p:nvSpPr>
          <p:spPr>
            <a:xfrm>
              <a:off x="7353106" y="4203683"/>
              <a:ext cx="13312" cy="77030"/>
            </a:xfrm>
            <a:custGeom>
              <a:avLst/>
              <a:gdLst/>
              <a:ahLst/>
              <a:cxnLst/>
              <a:rect l="l" t="t" r="r" b="b"/>
              <a:pathLst>
                <a:path w="487" h="2818" extrusionOk="0">
                  <a:moveTo>
                    <a:pt x="405" y="0"/>
                  </a:moveTo>
                  <a:cubicBezTo>
                    <a:pt x="371" y="0"/>
                    <a:pt x="335" y="24"/>
                    <a:pt x="335" y="58"/>
                  </a:cubicBezTo>
                  <a:cubicBezTo>
                    <a:pt x="244" y="909"/>
                    <a:pt x="1" y="1881"/>
                    <a:pt x="122" y="2732"/>
                  </a:cubicBezTo>
                  <a:cubicBezTo>
                    <a:pt x="122" y="2785"/>
                    <a:pt x="163" y="2818"/>
                    <a:pt x="198" y="2818"/>
                  </a:cubicBezTo>
                  <a:cubicBezTo>
                    <a:pt x="222" y="2818"/>
                    <a:pt x="244" y="2801"/>
                    <a:pt x="244" y="2763"/>
                  </a:cubicBezTo>
                  <a:cubicBezTo>
                    <a:pt x="487" y="1942"/>
                    <a:pt x="426" y="939"/>
                    <a:pt x="456" y="58"/>
                  </a:cubicBezTo>
                  <a:cubicBezTo>
                    <a:pt x="456" y="17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404;p47"/>
            <p:cNvSpPr/>
            <p:nvPr/>
          </p:nvSpPr>
          <p:spPr>
            <a:xfrm>
              <a:off x="7301032" y="4263574"/>
              <a:ext cx="101112" cy="161140"/>
            </a:xfrm>
            <a:custGeom>
              <a:avLst/>
              <a:gdLst/>
              <a:ahLst/>
              <a:cxnLst/>
              <a:rect l="l" t="t" r="r" b="b"/>
              <a:pathLst>
                <a:path w="3699" h="5895" extrusionOk="0">
                  <a:moveTo>
                    <a:pt x="2193" y="0"/>
                  </a:moveTo>
                  <a:cubicBezTo>
                    <a:pt x="2139" y="0"/>
                    <a:pt x="2066" y="50"/>
                    <a:pt x="2088" y="116"/>
                  </a:cubicBezTo>
                  <a:cubicBezTo>
                    <a:pt x="2422" y="1058"/>
                    <a:pt x="2969" y="2031"/>
                    <a:pt x="3121" y="3034"/>
                  </a:cubicBezTo>
                  <a:cubicBezTo>
                    <a:pt x="3425" y="5010"/>
                    <a:pt x="1541" y="5192"/>
                    <a:pt x="143" y="5648"/>
                  </a:cubicBezTo>
                  <a:cubicBezTo>
                    <a:pt x="1" y="5705"/>
                    <a:pt x="44" y="5894"/>
                    <a:pt x="174" y="5894"/>
                  </a:cubicBezTo>
                  <a:cubicBezTo>
                    <a:pt x="184" y="5894"/>
                    <a:pt x="193" y="5893"/>
                    <a:pt x="203" y="5891"/>
                  </a:cubicBezTo>
                  <a:cubicBezTo>
                    <a:pt x="1328" y="5618"/>
                    <a:pt x="2969" y="5466"/>
                    <a:pt x="3334" y="4128"/>
                  </a:cubicBezTo>
                  <a:cubicBezTo>
                    <a:pt x="3699" y="2821"/>
                    <a:pt x="2757" y="1210"/>
                    <a:pt x="2240" y="25"/>
                  </a:cubicBezTo>
                  <a:cubicBezTo>
                    <a:pt x="2231" y="8"/>
                    <a:pt x="2213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405;p47"/>
            <p:cNvSpPr/>
            <p:nvPr/>
          </p:nvSpPr>
          <p:spPr>
            <a:xfrm>
              <a:off x="7267519" y="4211883"/>
              <a:ext cx="41877" cy="214826"/>
            </a:xfrm>
            <a:custGeom>
              <a:avLst/>
              <a:gdLst/>
              <a:ahLst/>
              <a:cxnLst/>
              <a:rect l="l" t="t" r="r" b="b"/>
              <a:pathLst>
                <a:path w="1532" h="7859" extrusionOk="0">
                  <a:moveTo>
                    <a:pt x="153" y="1"/>
                  </a:moveTo>
                  <a:cubicBezTo>
                    <a:pt x="107" y="1"/>
                    <a:pt x="62" y="31"/>
                    <a:pt x="62" y="92"/>
                  </a:cubicBezTo>
                  <a:cubicBezTo>
                    <a:pt x="62" y="2220"/>
                    <a:pt x="1" y="4469"/>
                    <a:pt x="366" y="6566"/>
                  </a:cubicBezTo>
                  <a:cubicBezTo>
                    <a:pt x="437" y="6949"/>
                    <a:pt x="660" y="7859"/>
                    <a:pt x="1077" y="7859"/>
                  </a:cubicBezTo>
                  <a:cubicBezTo>
                    <a:pt x="1190" y="7859"/>
                    <a:pt x="1317" y="7792"/>
                    <a:pt x="1460" y="7630"/>
                  </a:cubicBezTo>
                  <a:cubicBezTo>
                    <a:pt x="1532" y="7510"/>
                    <a:pt x="1433" y="7390"/>
                    <a:pt x="1328" y="7390"/>
                  </a:cubicBezTo>
                  <a:cubicBezTo>
                    <a:pt x="1301" y="7390"/>
                    <a:pt x="1272" y="7398"/>
                    <a:pt x="1247" y="7417"/>
                  </a:cubicBezTo>
                  <a:cubicBezTo>
                    <a:pt x="1218" y="7449"/>
                    <a:pt x="1188" y="7464"/>
                    <a:pt x="1159" y="7464"/>
                  </a:cubicBezTo>
                  <a:cubicBezTo>
                    <a:pt x="856" y="7464"/>
                    <a:pt x="576" y="5876"/>
                    <a:pt x="548" y="5654"/>
                  </a:cubicBezTo>
                  <a:cubicBezTo>
                    <a:pt x="487" y="5016"/>
                    <a:pt x="487" y="4378"/>
                    <a:pt x="426" y="3709"/>
                  </a:cubicBezTo>
                  <a:cubicBezTo>
                    <a:pt x="366" y="2524"/>
                    <a:pt x="305" y="1308"/>
                    <a:pt x="244" y="92"/>
                  </a:cubicBezTo>
                  <a:cubicBezTo>
                    <a:pt x="244" y="31"/>
                    <a:pt x="19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406;p47"/>
            <p:cNvSpPr/>
            <p:nvPr/>
          </p:nvSpPr>
          <p:spPr>
            <a:xfrm>
              <a:off x="7265687" y="4303483"/>
              <a:ext cx="117951" cy="27800"/>
            </a:xfrm>
            <a:custGeom>
              <a:avLst/>
              <a:gdLst/>
              <a:ahLst/>
              <a:cxnLst/>
              <a:rect l="l" t="t" r="r" b="b"/>
              <a:pathLst>
                <a:path w="4315" h="1017" extrusionOk="0">
                  <a:moveTo>
                    <a:pt x="2691" y="0"/>
                  </a:moveTo>
                  <a:cubicBezTo>
                    <a:pt x="1792" y="0"/>
                    <a:pt x="918" y="264"/>
                    <a:pt x="129" y="784"/>
                  </a:cubicBezTo>
                  <a:cubicBezTo>
                    <a:pt x="0" y="835"/>
                    <a:pt x="67" y="1017"/>
                    <a:pt x="183" y="1017"/>
                  </a:cubicBezTo>
                  <a:cubicBezTo>
                    <a:pt x="204" y="1017"/>
                    <a:pt x="227" y="1011"/>
                    <a:pt x="250" y="996"/>
                  </a:cubicBezTo>
                  <a:cubicBezTo>
                    <a:pt x="1062" y="455"/>
                    <a:pt x="1975" y="199"/>
                    <a:pt x="2918" y="199"/>
                  </a:cubicBezTo>
                  <a:cubicBezTo>
                    <a:pt x="3352" y="199"/>
                    <a:pt x="3792" y="253"/>
                    <a:pt x="4232" y="358"/>
                  </a:cubicBezTo>
                  <a:cubicBezTo>
                    <a:pt x="4240" y="362"/>
                    <a:pt x="4248" y="364"/>
                    <a:pt x="4256" y="364"/>
                  </a:cubicBezTo>
                  <a:cubicBezTo>
                    <a:pt x="4299" y="364"/>
                    <a:pt x="4315" y="293"/>
                    <a:pt x="4262" y="267"/>
                  </a:cubicBezTo>
                  <a:cubicBezTo>
                    <a:pt x="3739" y="89"/>
                    <a:pt x="3211" y="0"/>
                    <a:pt x="2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407;p47"/>
            <p:cNvSpPr/>
            <p:nvPr/>
          </p:nvSpPr>
          <p:spPr>
            <a:xfrm>
              <a:off x="6929355" y="2473891"/>
              <a:ext cx="46223" cy="271628"/>
            </a:xfrm>
            <a:custGeom>
              <a:avLst/>
              <a:gdLst/>
              <a:ahLst/>
              <a:cxnLst/>
              <a:rect l="l" t="t" r="r" b="b"/>
              <a:pathLst>
                <a:path w="1691" h="9937" extrusionOk="0">
                  <a:moveTo>
                    <a:pt x="1619" y="0"/>
                  </a:moveTo>
                  <a:cubicBezTo>
                    <a:pt x="1592" y="0"/>
                    <a:pt x="1564" y="17"/>
                    <a:pt x="1551" y="55"/>
                  </a:cubicBezTo>
                  <a:cubicBezTo>
                    <a:pt x="761" y="3247"/>
                    <a:pt x="305" y="6590"/>
                    <a:pt x="1" y="9873"/>
                  </a:cubicBezTo>
                  <a:cubicBezTo>
                    <a:pt x="1" y="9910"/>
                    <a:pt x="36" y="9936"/>
                    <a:pt x="69" y="9936"/>
                  </a:cubicBezTo>
                  <a:cubicBezTo>
                    <a:pt x="90" y="9936"/>
                    <a:pt x="111" y="9926"/>
                    <a:pt x="122" y="9903"/>
                  </a:cubicBezTo>
                  <a:cubicBezTo>
                    <a:pt x="578" y="6621"/>
                    <a:pt x="1156" y="3368"/>
                    <a:pt x="1672" y="85"/>
                  </a:cubicBezTo>
                  <a:cubicBezTo>
                    <a:pt x="1690" y="32"/>
                    <a:pt x="1656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408;p47"/>
            <p:cNvSpPr/>
            <p:nvPr/>
          </p:nvSpPr>
          <p:spPr>
            <a:xfrm>
              <a:off x="6937665" y="2691205"/>
              <a:ext cx="37094" cy="187327"/>
            </a:xfrm>
            <a:custGeom>
              <a:avLst/>
              <a:gdLst/>
              <a:ahLst/>
              <a:cxnLst/>
              <a:rect l="l" t="t" r="r" b="b"/>
              <a:pathLst>
                <a:path w="1357" h="6853" extrusionOk="0">
                  <a:moveTo>
                    <a:pt x="65" y="0"/>
                  </a:moveTo>
                  <a:cubicBezTo>
                    <a:pt x="31" y="0"/>
                    <a:pt x="1" y="23"/>
                    <a:pt x="1" y="69"/>
                  </a:cubicBezTo>
                  <a:cubicBezTo>
                    <a:pt x="153" y="2318"/>
                    <a:pt x="548" y="4567"/>
                    <a:pt x="1125" y="6786"/>
                  </a:cubicBezTo>
                  <a:cubicBezTo>
                    <a:pt x="1137" y="6833"/>
                    <a:pt x="1175" y="6852"/>
                    <a:pt x="1216" y="6852"/>
                  </a:cubicBezTo>
                  <a:cubicBezTo>
                    <a:pt x="1283" y="6852"/>
                    <a:pt x="1357" y="6800"/>
                    <a:pt x="1338" y="6725"/>
                  </a:cubicBezTo>
                  <a:cubicBezTo>
                    <a:pt x="791" y="4506"/>
                    <a:pt x="426" y="2318"/>
                    <a:pt x="153" y="69"/>
                  </a:cubicBezTo>
                  <a:cubicBezTo>
                    <a:pt x="137" y="23"/>
                    <a:pt x="9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409;p47"/>
            <p:cNvSpPr/>
            <p:nvPr/>
          </p:nvSpPr>
          <p:spPr>
            <a:xfrm>
              <a:off x="6853335" y="2387402"/>
              <a:ext cx="37012" cy="393569"/>
            </a:xfrm>
            <a:custGeom>
              <a:avLst/>
              <a:gdLst/>
              <a:ahLst/>
              <a:cxnLst/>
              <a:rect l="l" t="t" r="r" b="b"/>
              <a:pathLst>
                <a:path w="1354" h="14398" extrusionOk="0">
                  <a:moveTo>
                    <a:pt x="1288" y="0"/>
                  </a:moveTo>
                  <a:cubicBezTo>
                    <a:pt x="1247" y="0"/>
                    <a:pt x="1201" y="25"/>
                    <a:pt x="1201" y="58"/>
                  </a:cubicBezTo>
                  <a:cubicBezTo>
                    <a:pt x="593" y="4800"/>
                    <a:pt x="228" y="9541"/>
                    <a:pt x="16" y="14283"/>
                  </a:cubicBezTo>
                  <a:cubicBezTo>
                    <a:pt x="1" y="14359"/>
                    <a:pt x="54" y="14397"/>
                    <a:pt x="111" y="14397"/>
                  </a:cubicBezTo>
                  <a:cubicBezTo>
                    <a:pt x="168" y="14397"/>
                    <a:pt x="228" y="14359"/>
                    <a:pt x="228" y="14283"/>
                  </a:cubicBezTo>
                  <a:cubicBezTo>
                    <a:pt x="441" y="9541"/>
                    <a:pt x="897" y="4800"/>
                    <a:pt x="1353" y="58"/>
                  </a:cubicBezTo>
                  <a:cubicBezTo>
                    <a:pt x="1353" y="17"/>
                    <a:pt x="1322" y="0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410;p47"/>
            <p:cNvSpPr/>
            <p:nvPr/>
          </p:nvSpPr>
          <p:spPr>
            <a:xfrm>
              <a:off x="6855659" y="2775479"/>
              <a:ext cx="70142" cy="166415"/>
            </a:xfrm>
            <a:custGeom>
              <a:avLst/>
              <a:gdLst/>
              <a:ahLst/>
              <a:cxnLst/>
              <a:rect l="l" t="t" r="r" b="b"/>
              <a:pathLst>
                <a:path w="2566" h="6088" extrusionOk="0">
                  <a:moveTo>
                    <a:pt x="75" y="0"/>
                  </a:moveTo>
                  <a:cubicBezTo>
                    <a:pt x="40" y="0"/>
                    <a:pt x="0" y="43"/>
                    <a:pt x="22" y="86"/>
                  </a:cubicBezTo>
                  <a:cubicBezTo>
                    <a:pt x="569" y="2123"/>
                    <a:pt x="1481" y="4129"/>
                    <a:pt x="2332" y="6044"/>
                  </a:cubicBezTo>
                  <a:cubicBezTo>
                    <a:pt x="2352" y="6074"/>
                    <a:pt x="2386" y="6087"/>
                    <a:pt x="2421" y="6087"/>
                  </a:cubicBezTo>
                  <a:cubicBezTo>
                    <a:pt x="2491" y="6087"/>
                    <a:pt x="2565" y="6033"/>
                    <a:pt x="2545" y="5952"/>
                  </a:cubicBezTo>
                  <a:cubicBezTo>
                    <a:pt x="1724" y="4007"/>
                    <a:pt x="995" y="1971"/>
                    <a:pt x="113" y="25"/>
                  </a:cubicBezTo>
                  <a:cubicBezTo>
                    <a:pt x="104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411;p47"/>
            <p:cNvSpPr/>
            <p:nvPr/>
          </p:nvSpPr>
          <p:spPr>
            <a:xfrm>
              <a:off x="7420405" y="2548297"/>
              <a:ext cx="14160" cy="207527"/>
            </a:xfrm>
            <a:custGeom>
              <a:avLst/>
              <a:gdLst/>
              <a:ahLst/>
              <a:cxnLst/>
              <a:rect l="l" t="t" r="r" b="b"/>
              <a:pathLst>
                <a:path w="518" h="7592" extrusionOk="0">
                  <a:moveTo>
                    <a:pt x="77" y="0"/>
                  </a:moveTo>
                  <a:cubicBezTo>
                    <a:pt x="39" y="0"/>
                    <a:pt x="1" y="23"/>
                    <a:pt x="1" y="69"/>
                  </a:cubicBezTo>
                  <a:cubicBezTo>
                    <a:pt x="1" y="2531"/>
                    <a:pt x="153" y="4993"/>
                    <a:pt x="244" y="7455"/>
                  </a:cubicBezTo>
                  <a:cubicBezTo>
                    <a:pt x="244" y="7546"/>
                    <a:pt x="312" y="7592"/>
                    <a:pt x="381" y="7592"/>
                  </a:cubicBezTo>
                  <a:cubicBezTo>
                    <a:pt x="449" y="7592"/>
                    <a:pt x="517" y="7546"/>
                    <a:pt x="517" y="7455"/>
                  </a:cubicBezTo>
                  <a:cubicBezTo>
                    <a:pt x="426" y="4993"/>
                    <a:pt x="365" y="2531"/>
                    <a:pt x="153" y="69"/>
                  </a:cubicBezTo>
                  <a:cubicBezTo>
                    <a:pt x="153" y="23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412;p47"/>
            <p:cNvSpPr/>
            <p:nvPr/>
          </p:nvSpPr>
          <p:spPr>
            <a:xfrm>
              <a:off x="7507659" y="2423649"/>
              <a:ext cx="16647" cy="345050"/>
            </a:xfrm>
            <a:custGeom>
              <a:avLst/>
              <a:gdLst/>
              <a:ahLst/>
              <a:cxnLst/>
              <a:rect l="l" t="t" r="r" b="b"/>
              <a:pathLst>
                <a:path w="609" h="12623" extrusionOk="0">
                  <a:moveTo>
                    <a:pt x="426" y="1"/>
                  </a:moveTo>
                  <a:cubicBezTo>
                    <a:pt x="395" y="1"/>
                    <a:pt x="365" y="24"/>
                    <a:pt x="365" y="69"/>
                  </a:cubicBezTo>
                  <a:cubicBezTo>
                    <a:pt x="61" y="4173"/>
                    <a:pt x="0" y="8398"/>
                    <a:pt x="61" y="12532"/>
                  </a:cubicBezTo>
                  <a:cubicBezTo>
                    <a:pt x="61" y="12592"/>
                    <a:pt x="107" y="12623"/>
                    <a:pt x="156" y="12623"/>
                  </a:cubicBezTo>
                  <a:cubicBezTo>
                    <a:pt x="205" y="12623"/>
                    <a:pt x="259" y="12592"/>
                    <a:pt x="274" y="12532"/>
                  </a:cubicBezTo>
                  <a:cubicBezTo>
                    <a:pt x="486" y="8398"/>
                    <a:pt x="608" y="4173"/>
                    <a:pt x="486" y="69"/>
                  </a:cubicBezTo>
                  <a:cubicBezTo>
                    <a:pt x="486" y="24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413;p47"/>
            <p:cNvSpPr/>
            <p:nvPr/>
          </p:nvSpPr>
          <p:spPr>
            <a:xfrm>
              <a:off x="7422072" y="2748335"/>
              <a:ext cx="14980" cy="116857"/>
            </a:xfrm>
            <a:custGeom>
              <a:avLst/>
              <a:gdLst/>
              <a:ahLst/>
              <a:cxnLst/>
              <a:rect l="l" t="t" r="r" b="b"/>
              <a:pathLst>
                <a:path w="548" h="4275" extrusionOk="0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183" y="1353"/>
                    <a:pt x="0" y="2903"/>
                    <a:pt x="365" y="4210"/>
                  </a:cubicBezTo>
                  <a:cubicBezTo>
                    <a:pt x="365" y="4252"/>
                    <a:pt x="404" y="4275"/>
                    <a:pt x="443" y="4275"/>
                  </a:cubicBezTo>
                  <a:cubicBezTo>
                    <a:pt x="489" y="4275"/>
                    <a:pt x="533" y="4245"/>
                    <a:pt x="517" y="4179"/>
                  </a:cubicBezTo>
                  <a:cubicBezTo>
                    <a:pt x="396" y="2812"/>
                    <a:pt x="548" y="1413"/>
                    <a:pt x="365" y="46"/>
                  </a:cubicBezTo>
                  <a:cubicBezTo>
                    <a:pt x="365" y="15"/>
                    <a:pt x="342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414;p47"/>
            <p:cNvSpPr/>
            <p:nvPr/>
          </p:nvSpPr>
          <p:spPr>
            <a:xfrm>
              <a:off x="7450528" y="2719934"/>
              <a:ext cx="43025" cy="10551"/>
            </a:xfrm>
            <a:custGeom>
              <a:avLst/>
              <a:gdLst/>
              <a:ahLst/>
              <a:cxnLst/>
              <a:rect l="l" t="t" r="r" b="b"/>
              <a:pathLst>
                <a:path w="1574" h="386" extrusionOk="0">
                  <a:moveTo>
                    <a:pt x="731" y="0"/>
                  </a:moveTo>
                  <a:cubicBezTo>
                    <a:pt x="503" y="0"/>
                    <a:pt x="275" y="44"/>
                    <a:pt x="84" y="112"/>
                  </a:cubicBezTo>
                  <a:cubicBezTo>
                    <a:pt x="1" y="167"/>
                    <a:pt x="19" y="298"/>
                    <a:pt x="91" y="298"/>
                  </a:cubicBezTo>
                  <a:cubicBezTo>
                    <a:pt x="99" y="298"/>
                    <a:pt x="106" y="297"/>
                    <a:pt x="114" y="294"/>
                  </a:cubicBezTo>
                  <a:cubicBezTo>
                    <a:pt x="297" y="226"/>
                    <a:pt x="462" y="192"/>
                    <a:pt x="623" y="192"/>
                  </a:cubicBezTo>
                  <a:cubicBezTo>
                    <a:pt x="677" y="192"/>
                    <a:pt x="730" y="196"/>
                    <a:pt x="783" y="203"/>
                  </a:cubicBezTo>
                  <a:cubicBezTo>
                    <a:pt x="1026" y="234"/>
                    <a:pt x="1209" y="325"/>
                    <a:pt x="1452" y="386"/>
                  </a:cubicBezTo>
                  <a:cubicBezTo>
                    <a:pt x="1513" y="386"/>
                    <a:pt x="1573" y="294"/>
                    <a:pt x="1513" y="234"/>
                  </a:cubicBezTo>
                  <a:cubicBezTo>
                    <a:pt x="1295" y="66"/>
                    <a:pt x="1012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415;p47"/>
            <p:cNvSpPr/>
            <p:nvPr/>
          </p:nvSpPr>
          <p:spPr>
            <a:xfrm>
              <a:off x="7489672" y="2729419"/>
              <a:ext cx="27964" cy="238334"/>
            </a:xfrm>
            <a:custGeom>
              <a:avLst/>
              <a:gdLst/>
              <a:ahLst/>
              <a:cxnLst/>
              <a:rect l="l" t="t" r="r" b="b"/>
              <a:pathLst>
                <a:path w="1023" h="8719" extrusionOk="0">
                  <a:moveTo>
                    <a:pt x="795" y="1"/>
                  </a:moveTo>
                  <a:cubicBezTo>
                    <a:pt x="757" y="1"/>
                    <a:pt x="719" y="23"/>
                    <a:pt x="719" y="69"/>
                  </a:cubicBezTo>
                  <a:cubicBezTo>
                    <a:pt x="749" y="2956"/>
                    <a:pt x="567" y="5722"/>
                    <a:pt x="20" y="8549"/>
                  </a:cubicBezTo>
                  <a:cubicBezTo>
                    <a:pt x="0" y="8646"/>
                    <a:pt x="93" y="8719"/>
                    <a:pt x="170" y="8719"/>
                  </a:cubicBezTo>
                  <a:cubicBezTo>
                    <a:pt x="213" y="8719"/>
                    <a:pt x="252" y="8695"/>
                    <a:pt x="263" y="8640"/>
                  </a:cubicBezTo>
                  <a:cubicBezTo>
                    <a:pt x="962" y="5814"/>
                    <a:pt x="1023" y="2956"/>
                    <a:pt x="871" y="69"/>
                  </a:cubicBezTo>
                  <a:cubicBezTo>
                    <a:pt x="871" y="23"/>
                    <a:pt x="833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416;p47"/>
            <p:cNvSpPr/>
            <p:nvPr/>
          </p:nvSpPr>
          <p:spPr>
            <a:xfrm>
              <a:off x="7086669" y="2218280"/>
              <a:ext cx="73476" cy="52073"/>
            </a:xfrm>
            <a:custGeom>
              <a:avLst/>
              <a:gdLst/>
              <a:ahLst/>
              <a:cxnLst/>
              <a:rect l="l" t="t" r="r" b="b"/>
              <a:pathLst>
                <a:path w="2688" h="1905" extrusionOk="0">
                  <a:moveTo>
                    <a:pt x="14" y="0"/>
                  </a:moveTo>
                  <a:cubicBezTo>
                    <a:pt x="7" y="0"/>
                    <a:pt x="1" y="14"/>
                    <a:pt x="21" y="14"/>
                  </a:cubicBezTo>
                  <a:cubicBezTo>
                    <a:pt x="21" y="4"/>
                    <a:pt x="18" y="0"/>
                    <a:pt x="14" y="0"/>
                  </a:cubicBezTo>
                  <a:close/>
                  <a:moveTo>
                    <a:pt x="21" y="14"/>
                  </a:moveTo>
                  <a:lnTo>
                    <a:pt x="21" y="14"/>
                  </a:lnTo>
                  <a:cubicBezTo>
                    <a:pt x="690" y="835"/>
                    <a:pt x="1571" y="1625"/>
                    <a:pt x="2605" y="1898"/>
                  </a:cubicBezTo>
                  <a:cubicBezTo>
                    <a:pt x="2613" y="1903"/>
                    <a:pt x="2621" y="1904"/>
                    <a:pt x="2628" y="1904"/>
                  </a:cubicBezTo>
                  <a:cubicBezTo>
                    <a:pt x="2672" y="1904"/>
                    <a:pt x="2687" y="1833"/>
                    <a:pt x="2635" y="1807"/>
                  </a:cubicBezTo>
                  <a:cubicBezTo>
                    <a:pt x="1693" y="1290"/>
                    <a:pt x="781" y="804"/>
                    <a:pt x="2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417;p47"/>
            <p:cNvSpPr/>
            <p:nvPr/>
          </p:nvSpPr>
          <p:spPr>
            <a:xfrm>
              <a:off x="6900516" y="2339785"/>
              <a:ext cx="90205" cy="91818"/>
            </a:xfrm>
            <a:custGeom>
              <a:avLst/>
              <a:gdLst/>
              <a:ahLst/>
              <a:cxnLst/>
              <a:rect l="l" t="t" r="r" b="b"/>
              <a:pathLst>
                <a:path w="3300" h="3359" extrusionOk="0">
                  <a:moveTo>
                    <a:pt x="88" y="0"/>
                  </a:moveTo>
                  <a:cubicBezTo>
                    <a:pt x="38" y="0"/>
                    <a:pt x="0" y="72"/>
                    <a:pt x="53" y="98"/>
                  </a:cubicBezTo>
                  <a:cubicBezTo>
                    <a:pt x="691" y="432"/>
                    <a:pt x="1147" y="1131"/>
                    <a:pt x="1603" y="1648"/>
                  </a:cubicBezTo>
                  <a:cubicBezTo>
                    <a:pt x="2120" y="2225"/>
                    <a:pt x="2606" y="2833"/>
                    <a:pt x="3183" y="3350"/>
                  </a:cubicBezTo>
                  <a:cubicBezTo>
                    <a:pt x="3189" y="3356"/>
                    <a:pt x="3197" y="3358"/>
                    <a:pt x="3205" y="3358"/>
                  </a:cubicBezTo>
                  <a:cubicBezTo>
                    <a:pt x="3243" y="3358"/>
                    <a:pt x="3299" y="3309"/>
                    <a:pt x="3275" y="3259"/>
                  </a:cubicBezTo>
                  <a:cubicBezTo>
                    <a:pt x="2819" y="2590"/>
                    <a:pt x="2211" y="2013"/>
                    <a:pt x="1664" y="1405"/>
                  </a:cubicBezTo>
                  <a:cubicBezTo>
                    <a:pt x="1208" y="918"/>
                    <a:pt x="752" y="280"/>
                    <a:pt x="113" y="7"/>
                  </a:cubicBezTo>
                  <a:cubicBezTo>
                    <a:pt x="105" y="2"/>
                    <a:pt x="9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418;p47"/>
            <p:cNvSpPr/>
            <p:nvPr/>
          </p:nvSpPr>
          <p:spPr>
            <a:xfrm>
              <a:off x="7443941" y="2348313"/>
              <a:ext cx="64866" cy="86379"/>
            </a:xfrm>
            <a:custGeom>
              <a:avLst/>
              <a:gdLst/>
              <a:ahLst/>
              <a:cxnLst/>
              <a:rect l="l" t="t" r="r" b="b"/>
              <a:pathLst>
                <a:path w="2373" h="3160" extrusionOk="0">
                  <a:moveTo>
                    <a:pt x="2240" y="1"/>
                  </a:moveTo>
                  <a:cubicBezTo>
                    <a:pt x="2220" y="1"/>
                    <a:pt x="2199" y="9"/>
                    <a:pt x="2179" y="29"/>
                  </a:cubicBezTo>
                  <a:cubicBezTo>
                    <a:pt x="1328" y="850"/>
                    <a:pt x="386" y="1913"/>
                    <a:pt x="21" y="3038"/>
                  </a:cubicBezTo>
                  <a:cubicBezTo>
                    <a:pt x="1" y="3119"/>
                    <a:pt x="48" y="3160"/>
                    <a:pt x="100" y="3160"/>
                  </a:cubicBezTo>
                  <a:cubicBezTo>
                    <a:pt x="126" y="3160"/>
                    <a:pt x="153" y="3150"/>
                    <a:pt x="173" y="3129"/>
                  </a:cubicBezTo>
                  <a:cubicBezTo>
                    <a:pt x="507" y="2643"/>
                    <a:pt x="781" y="2126"/>
                    <a:pt x="1085" y="1640"/>
                  </a:cubicBezTo>
                  <a:cubicBezTo>
                    <a:pt x="1450" y="1123"/>
                    <a:pt x="1875" y="637"/>
                    <a:pt x="2301" y="181"/>
                  </a:cubicBezTo>
                  <a:cubicBezTo>
                    <a:pt x="2372" y="110"/>
                    <a:pt x="2313" y="1"/>
                    <a:pt x="2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419;p47"/>
            <p:cNvSpPr/>
            <p:nvPr/>
          </p:nvSpPr>
          <p:spPr>
            <a:xfrm>
              <a:off x="7211017" y="2466865"/>
              <a:ext cx="10852" cy="273596"/>
            </a:xfrm>
            <a:custGeom>
              <a:avLst/>
              <a:gdLst/>
              <a:ahLst/>
              <a:cxnLst/>
              <a:rect l="l" t="t" r="r" b="b"/>
              <a:pathLst>
                <a:path w="397" h="10009" extrusionOk="0">
                  <a:moveTo>
                    <a:pt x="244" y="1"/>
                  </a:moveTo>
                  <a:cubicBezTo>
                    <a:pt x="198" y="1"/>
                    <a:pt x="153" y="23"/>
                    <a:pt x="153" y="69"/>
                  </a:cubicBezTo>
                  <a:cubicBezTo>
                    <a:pt x="153" y="3352"/>
                    <a:pt x="62" y="6634"/>
                    <a:pt x="1" y="9917"/>
                  </a:cubicBezTo>
                  <a:cubicBezTo>
                    <a:pt x="1" y="9978"/>
                    <a:pt x="46" y="10008"/>
                    <a:pt x="92" y="10008"/>
                  </a:cubicBezTo>
                  <a:cubicBezTo>
                    <a:pt x="138" y="10008"/>
                    <a:pt x="183" y="9978"/>
                    <a:pt x="183" y="9917"/>
                  </a:cubicBezTo>
                  <a:cubicBezTo>
                    <a:pt x="366" y="6665"/>
                    <a:pt x="396" y="3352"/>
                    <a:pt x="335" y="69"/>
                  </a:cubicBezTo>
                  <a:cubicBezTo>
                    <a:pt x="335" y="23"/>
                    <a:pt x="290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420;p47"/>
            <p:cNvSpPr/>
            <p:nvPr/>
          </p:nvSpPr>
          <p:spPr>
            <a:xfrm>
              <a:off x="7221240" y="1879489"/>
              <a:ext cx="95344" cy="80064"/>
            </a:xfrm>
            <a:custGeom>
              <a:avLst/>
              <a:gdLst/>
              <a:ahLst/>
              <a:cxnLst/>
              <a:rect l="l" t="t" r="r" b="b"/>
              <a:pathLst>
                <a:path w="3488" h="2929" extrusionOk="0">
                  <a:moveTo>
                    <a:pt x="59" y="0"/>
                  </a:moveTo>
                  <a:cubicBezTo>
                    <a:pt x="15" y="0"/>
                    <a:pt x="0" y="67"/>
                    <a:pt x="52" y="67"/>
                  </a:cubicBezTo>
                  <a:lnTo>
                    <a:pt x="52" y="98"/>
                  </a:lnTo>
                  <a:cubicBezTo>
                    <a:pt x="1025" y="523"/>
                    <a:pt x="782" y="1830"/>
                    <a:pt x="1542" y="2468"/>
                  </a:cubicBezTo>
                  <a:cubicBezTo>
                    <a:pt x="1881" y="2765"/>
                    <a:pt x="2352" y="2929"/>
                    <a:pt x="2813" y="2929"/>
                  </a:cubicBezTo>
                  <a:cubicBezTo>
                    <a:pt x="3013" y="2929"/>
                    <a:pt x="3212" y="2898"/>
                    <a:pt x="3396" y="2833"/>
                  </a:cubicBezTo>
                  <a:cubicBezTo>
                    <a:pt x="3487" y="2803"/>
                    <a:pt x="3487" y="2651"/>
                    <a:pt x="3366" y="2651"/>
                  </a:cubicBezTo>
                  <a:cubicBezTo>
                    <a:pt x="3182" y="2679"/>
                    <a:pt x="2999" y="2701"/>
                    <a:pt x="2816" y="2701"/>
                  </a:cubicBezTo>
                  <a:cubicBezTo>
                    <a:pt x="2604" y="2701"/>
                    <a:pt x="2392" y="2672"/>
                    <a:pt x="2180" y="2590"/>
                  </a:cubicBezTo>
                  <a:cubicBezTo>
                    <a:pt x="1511" y="2347"/>
                    <a:pt x="1268" y="1830"/>
                    <a:pt x="1055" y="1192"/>
                  </a:cubicBezTo>
                  <a:cubicBezTo>
                    <a:pt x="873" y="675"/>
                    <a:pt x="660" y="158"/>
                    <a:pt x="83" y="6"/>
                  </a:cubicBezTo>
                  <a:cubicBezTo>
                    <a:pt x="74" y="2"/>
                    <a:pt x="6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421;p47"/>
            <p:cNvSpPr/>
            <p:nvPr/>
          </p:nvSpPr>
          <p:spPr>
            <a:xfrm>
              <a:off x="7230972" y="1872163"/>
              <a:ext cx="87773" cy="54506"/>
            </a:xfrm>
            <a:custGeom>
              <a:avLst/>
              <a:gdLst/>
              <a:ahLst/>
              <a:cxnLst/>
              <a:rect l="l" t="t" r="r" b="b"/>
              <a:pathLst>
                <a:path w="3211" h="1994" extrusionOk="0">
                  <a:moveTo>
                    <a:pt x="92" y="1"/>
                  </a:moveTo>
                  <a:cubicBezTo>
                    <a:pt x="0" y="1"/>
                    <a:pt x="0" y="92"/>
                    <a:pt x="61" y="122"/>
                  </a:cubicBezTo>
                  <a:cubicBezTo>
                    <a:pt x="669" y="244"/>
                    <a:pt x="1186" y="518"/>
                    <a:pt x="1672" y="852"/>
                  </a:cubicBezTo>
                  <a:cubicBezTo>
                    <a:pt x="2158" y="1217"/>
                    <a:pt x="2554" y="1673"/>
                    <a:pt x="3070" y="1977"/>
                  </a:cubicBezTo>
                  <a:cubicBezTo>
                    <a:pt x="3088" y="1988"/>
                    <a:pt x="3104" y="1993"/>
                    <a:pt x="3119" y="1993"/>
                  </a:cubicBezTo>
                  <a:cubicBezTo>
                    <a:pt x="3180" y="1993"/>
                    <a:pt x="3211" y="1904"/>
                    <a:pt x="3162" y="1855"/>
                  </a:cubicBezTo>
                  <a:cubicBezTo>
                    <a:pt x="2432" y="1004"/>
                    <a:pt x="1277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422;p47"/>
            <p:cNvSpPr/>
            <p:nvPr/>
          </p:nvSpPr>
          <p:spPr>
            <a:xfrm>
              <a:off x="7253824" y="1899799"/>
              <a:ext cx="53604" cy="43217"/>
            </a:xfrm>
            <a:custGeom>
              <a:avLst/>
              <a:gdLst/>
              <a:ahLst/>
              <a:cxnLst/>
              <a:rect l="l" t="t" r="r" b="b"/>
              <a:pathLst>
                <a:path w="1961" h="1581" extrusionOk="0">
                  <a:moveTo>
                    <a:pt x="19" y="1"/>
                  </a:moveTo>
                  <a:cubicBezTo>
                    <a:pt x="8" y="1"/>
                    <a:pt x="0" y="8"/>
                    <a:pt x="15" y="23"/>
                  </a:cubicBezTo>
                  <a:cubicBezTo>
                    <a:pt x="44" y="829"/>
                    <a:pt x="945" y="1581"/>
                    <a:pt x="1763" y="1581"/>
                  </a:cubicBezTo>
                  <a:cubicBezTo>
                    <a:pt x="1809" y="1581"/>
                    <a:pt x="1855" y="1578"/>
                    <a:pt x="1900" y="1574"/>
                  </a:cubicBezTo>
                  <a:cubicBezTo>
                    <a:pt x="1961" y="1543"/>
                    <a:pt x="1961" y="1422"/>
                    <a:pt x="1900" y="1422"/>
                  </a:cubicBezTo>
                  <a:cubicBezTo>
                    <a:pt x="1201" y="1300"/>
                    <a:pt x="137" y="844"/>
                    <a:pt x="46" y="23"/>
                  </a:cubicBezTo>
                  <a:cubicBezTo>
                    <a:pt x="46" y="8"/>
                    <a:pt x="3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423;p47"/>
            <p:cNvSpPr/>
            <p:nvPr/>
          </p:nvSpPr>
          <p:spPr>
            <a:xfrm>
              <a:off x="7304093" y="1925904"/>
              <a:ext cx="33267" cy="30424"/>
            </a:xfrm>
            <a:custGeom>
              <a:avLst/>
              <a:gdLst/>
              <a:ahLst/>
              <a:cxnLst/>
              <a:rect l="l" t="t" r="r" b="b"/>
              <a:pathLst>
                <a:path w="1217" h="1113" extrusionOk="0">
                  <a:moveTo>
                    <a:pt x="920" y="0"/>
                  </a:moveTo>
                  <a:cubicBezTo>
                    <a:pt x="789" y="0"/>
                    <a:pt x="680" y="50"/>
                    <a:pt x="608" y="193"/>
                  </a:cubicBezTo>
                  <a:cubicBezTo>
                    <a:pt x="608" y="214"/>
                    <a:pt x="639" y="236"/>
                    <a:pt x="667" y="236"/>
                  </a:cubicBezTo>
                  <a:cubicBezTo>
                    <a:pt x="679" y="236"/>
                    <a:pt x="690" y="232"/>
                    <a:pt x="699" y="223"/>
                  </a:cubicBezTo>
                  <a:cubicBezTo>
                    <a:pt x="760" y="163"/>
                    <a:pt x="851" y="102"/>
                    <a:pt x="942" y="102"/>
                  </a:cubicBezTo>
                  <a:cubicBezTo>
                    <a:pt x="1003" y="102"/>
                    <a:pt x="1064" y="132"/>
                    <a:pt x="1094" y="223"/>
                  </a:cubicBezTo>
                  <a:lnTo>
                    <a:pt x="1064" y="284"/>
                  </a:lnTo>
                  <a:cubicBezTo>
                    <a:pt x="1064" y="406"/>
                    <a:pt x="1003" y="558"/>
                    <a:pt x="882" y="649"/>
                  </a:cubicBezTo>
                  <a:cubicBezTo>
                    <a:pt x="669" y="892"/>
                    <a:pt x="395" y="983"/>
                    <a:pt x="91" y="983"/>
                  </a:cubicBezTo>
                  <a:cubicBezTo>
                    <a:pt x="0" y="983"/>
                    <a:pt x="0" y="1105"/>
                    <a:pt x="91" y="1105"/>
                  </a:cubicBezTo>
                  <a:cubicBezTo>
                    <a:pt x="141" y="1110"/>
                    <a:pt x="188" y="1112"/>
                    <a:pt x="233" y="1112"/>
                  </a:cubicBezTo>
                  <a:cubicBezTo>
                    <a:pt x="466" y="1112"/>
                    <a:pt x="653" y="1045"/>
                    <a:pt x="882" y="892"/>
                  </a:cubicBezTo>
                  <a:cubicBezTo>
                    <a:pt x="1064" y="770"/>
                    <a:pt x="1216" y="619"/>
                    <a:pt x="1216" y="375"/>
                  </a:cubicBezTo>
                  <a:cubicBezTo>
                    <a:pt x="1216" y="193"/>
                    <a:pt x="1186" y="71"/>
                    <a:pt x="1034" y="11"/>
                  </a:cubicBezTo>
                  <a:cubicBezTo>
                    <a:pt x="994" y="4"/>
                    <a:pt x="957" y="0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424;p47"/>
            <p:cNvSpPr/>
            <p:nvPr/>
          </p:nvSpPr>
          <p:spPr>
            <a:xfrm>
              <a:off x="7177805" y="1881320"/>
              <a:ext cx="27444" cy="11645"/>
            </a:xfrm>
            <a:custGeom>
              <a:avLst/>
              <a:gdLst/>
              <a:ahLst/>
              <a:cxnLst/>
              <a:rect l="l" t="t" r="r" b="b"/>
              <a:pathLst>
                <a:path w="1004" h="426" extrusionOk="0">
                  <a:moveTo>
                    <a:pt x="912" y="0"/>
                  </a:moveTo>
                  <a:cubicBezTo>
                    <a:pt x="730" y="31"/>
                    <a:pt x="578" y="122"/>
                    <a:pt x="395" y="183"/>
                  </a:cubicBezTo>
                  <a:cubicBezTo>
                    <a:pt x="274" y="243"/>
                    <a:pt x="122" y="274"/>
                    <a:pt x="30" y="365"/>
                  </a:cubicBezTo>
                  <a:cubicBezTo>
                    <a:pt x="0" y="395"/>
                    <a:pt x="30" y="426"/>
                    <a:pt x="61" y="426"/>
                  </a:cubicBezTo>
                  <a:cubicBezTo>
                    <a:pt x="213" y="395"/>
                    <a:pt x="365" y="304"/>
                    <a:pt x="517" y="243"/>
                  </a:cubicBezTo>
                  <a:cubicBezTo>
                    <a:pt x="669" y="183"/>
                    <a:pt x="790" y="152"/>
                    <a:pt x="942" y="91"/>
                  </a:cubicBezTo>
                  <a:cubicBezTo>
                    <a:pt x="1003" y="61"/>
                    <a:pt x="942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425;p47"/>
            <p:cNvSpPr/>
            <p:nvPr/>
          </p:nvSpPr>
          <p:spPr>
            <a:xfrm>
              <a:off x="7112145" y="1896054"/>
              <a:ext cx="96110" cy="161769"/>
            </a:xfrm>
            <a:custGeom>
              <a:avLst/>
              <a:gdLst/>
              <a:ahLst/>
              <a:cxnLst/>
              <a:rect l="l" t="t" r="r" b="b"/>
              <a:pathLst>
                <a:path w="3516" h="5918" extrusionOk="0">
                  <a:moveTo>
                    <a:pt x="3439" y="0"/>
                  </a:moveTo>
                  <a:cubicBezTo>
                    <a:pt x="3428" y="0"/>
                    <a:pt x="3417" y="3"/>
                    <a:pt x="3405" y="8"/>
                  </a:cubicBezTo>
                  <a:cubicBezTo>
                    <a:pt x="2372" y="495"/>
                    <a:pt x="852" y="1194"/>
                    <a:pt x="274" y="2258"/>
                  </a:cubicBezTo>
                  <a:cubicBezTo>
                    <a:pt x="62" y="2622"/>
                    <a:pt x="1" y="3018"/>
                    <a:pt x="62" y="3443"/>
                  </a:cubicBezTo>
                  <a:cubicBezTo>
                    <a:pt x="92" y="3899"/>
                    <a:pt x="882" y="5419"/>
                    <a:pt x="305" y="5723"/>
                  </a:cubicBezTo>
                  <a:cubicBezTo>
                    <a:pt x="226" y="5775"/>
                    <a:pt x="260" y="5917"/>
                    <a:pt x="349" y="5917"/>
                  </a:cubicBezTo>
                  <a:cubicBezTo>
                    <a:pt x="363" y="5917"/>
                    <a:pt x="379" y="5914"/>
                    <a:pt x="396" y="5905"/>
                  </a:cubicBezTo>
                  <a:cubicBezTo>
                    <a:pt x="1095" y="5632"/>
                    <a:pt x="730" y="4932"/>
                    <a:pt x="518" y="4355"/>
                  </a:cubicBezTo>
                  <a:cubicBezTo>
                    <a:pt x="92" y="3048"/>
                    <a:pt x="396" y="2136"/>
                    <a:pt x="1490" y="1315"/>
                  </a:cubicBezTo>
                  <a:cubicBezTo>
                    <a:pt x="2128" y="829"/>
                    <a:pt x="2767" y="434"/>
                    <a:pt x="3466" y="69"/>
                  </a:cubicBezTo>
                  <a:cubicBezTo>
                    <a:pt x="3515" y="45"/>
                    <a:pt x="3485" y="0"/>
                    <a:pt x="3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426;p47"/>
            <p:cNvSpPr/>
            <p:nvPr/>
          </p:nvSpPr>
          <p:spPr>
            <a:xfrm>
              <a:off x="7082241" y="2013376"/>
              <a:ext cx="36574" cy="50105"/>
            </a:xfrm>
            <a:custGeom>
              <a:avLst/>
              <a:gdLst/>
              <a:ahLst/>
              <a:cxnLst/>
              <a:rect l="l" t="t" r="r" b="b"/>
              <a:pathLst>
                <a:path w="1338" h="1833" extrusionOk="0">
                  <a:moveTo>
                    <a:pt x="588" y="1"/>
                  </a:moveTo>
                  <a:cubicBezTo>
                    <a:pt x="564" y="1"/>
                    <a:pt x="539" y="11"/>
                    <a:pt x="517" y="33"/>
                  </a:cubicBezTo>
                  <a:cubicBezTo>
                    <a:pt x="153" y="336"/>
                    <a:pt x="1" y="1066"/>
                    <a:pt x="244" y="1492"/>
                  </a:cubicBezTo>
                  <a:cubicBezTo>
                    <a:pt x="347" y="1681"/>
                    <a:pt x="647" y="1832"/>
                    <a:pt x="903" y="1832"/>
                  </a:cubicBezTo>
                  <a:cubicBezTo>
                    <a:pt x="1098" y="1832"/>
                    <a:pt x="1268" y="1745"/>
                    <a:pt x="1308" y="1522"/>
                  </a:cubicBezTo>
                  <a:cubicBezTo>
                    <a:pt x="1338" y="1461"/>
                    <a:pt x="1308" y="1400"/>
                    <a:pt x="1216" y="1370"/>
                  </a:cubicBezTo>
                  <a:cubicBezTo>
                    <a:pt x="1181" y="1361"/>
                    <a:pt x="1150" y="1357"/>
                    <a:pt x="1122" y="1357"/>
                  </a:cubicBezTo>
                  <a:cubicBezTo>
                    <a:pt x="1054" y="1357"/>
                    <a:pt x="998" y="1379"/>
                    <a:pt x="912" y="1400"/>
                  </a:cubicBezTo>
                  <a:cubicBezTo>
                    <a:pt x="669" y="1400"/>
                    <a:pt x="578" y="1279"/>
                    <a:pt x="548" y="1036"/>
                  </a:cubicBezTo>
                  <a:cubicBezTo>
                    <a:pt x="548" y="732"/>
                    <a:pt x="639" y="397"/>
                    <a:pt x="669" y="93"/>
                  </a:cubicBezTo>
                  <a:cubicBezTo>
                    <a:pt x="669" y="34"/>
                    <a:pt x="631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427;p47"/>
            <p:cNvSpPr/>
            <p:nvPr/>
          </p:nvSpPr>
          <p:spPr>
            <a:xfrm>
              <a:off x="7059470" y="1951244"/>
              <a:ext cx="18642" cy="14460"/>
            </a:xfrm>
            <a:custGeom>
              <a:avLst/>
              <a:gdLst/>
              <a:ahLst/>
              <a:cxnLst/>
              <a:rect l="l" t="t" r="r" b="b"/>
              <a:pathLst>
                <a:path w="682" h="529" extrusionOk="0">
                  <a:moveTo>
                    <a:pt x="91" y="1"/>
                  </a:moveTo>
                  <a:cubicBezTo>
                    <a:pt x="48" y="1"/>
                    <a:pt x="0" y="44"/>
                    <a:pt x="43" y="87"/>
                  </a:cubicBezTo>
                  <a:cubicBezTo>
                    <a:pt x="104" y="208"/>
                    <a:pt x="195" y="299"/>
                    <a:pt x="317" y="391"/>
                  </a:cubicBezTo>
                  <a:cubicBezTo>
                    <a:pt x="391" y="440"/>
                    <a:pt x="464" y="529"/>
                    <a:pt x="554" y="529"/>
                  </a:cubicBezTo>
                  <a:cubicBezTo>
                    <a:pt x="575" y="529"/>
                    <a:pt x="598" y="524"/>
                    <a:pt x="621" y="512"/>
                  </a:cubicBezTo>
                  <a:cubicBezTo>
                    <a:pt x="651" y="482"/>
                    <a:pt x="682" y="451"/>
                    <a:pt x="651" y="421"/>
                  </a:cubicBezTo>
                  <a:cubicBezTo>
                    <a:pt x="651" y="330"/>
                    <a:pt x="499" y="299"/>
                    <a:pt x="438" y="239"/>
                  </a:cubicBezTo>
                  <a:cubicBezTo>
                    <a:pt x="317" y="147"/>
                    <a:pt x="226" y="87"/>
                    <a:pt x="134" y="26"/>
                  </a:cubicBezTo>
                  <a:cubicBezTo>
                    <a:pt x="126" y="8"/>
                    <a:pt x="10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428;p47"/>
            <p:cNvSpPr/>
            <p:nvPr/>
          </p:nvSpPr>
          <p:spPr>
            <a:xfrm>
              <a:off x="7052336" y="1961904"/>
              <a:ext cx="19135" cy="9403"/>
            </a:xfrm>
            <a:custGeom>
              <a:avLst/>
              <a:gdLst/>
              <a:ahLst/>
              <a:cxnLst/>
              <a:rect l="l" t="t" r="r" b="b"/>
              <a:pathLst>
                <a:path w="700" h="344" extrusionOk="0">
                  <a:moveTo>
                    <a:pt x="122" y="1"/>
                  </a:moveTo>
                  <a:cubicBezTo>
                    <a:pt x="31" y="1"/>
                    <a:pt x="0" y="122"/>
                    <a:pt x="61" y="153"/>
                  </a:cubicBezTo>
                  <a:cubicBezTo>
                    <a:pt x="152" y="213"/>
                    <a:pt x="243" y="244"/>
                    <a:pt x="335" y="274"/>
                  </a:cubicBezTo>
                  <a:cubicBezTo>
                    <a:pt x="408" y="299"/>
                    <a:pt x="482" y="343"/>
                    <a:pt x="556" y="343"/>
                  </a:cubicBezTo>
                  <a:cubicBezTo>
                    <a:pt x="573" y="343"/>
                    <a:pt x="591" y="341"/>
                    <a:pt x="608" y="335"/>
                  </a:cubicBezTo>
                  <a:cubicBezTo>
                    <a:pt x="669" y="335"/>
                    <a:pt x="699" y="244"/>
                    <a:pt x="669" y="183"/>
                  </a:cubicBezTo>
                  <a:cubicBezTo>
                    <a:pt x="608" y="122"/>
                    <a:pt x="517" y="92"/>
                    <a:pt x="426" y="61"/>
                  </a:cubicBezTo>
                  <a:cubicBezTo>
                    <a:pt x="304" y="31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429;p47"/>
            <p:cNvSpPr/>
            <p:nvPr/>
          </p:nvSpPr>
          <p:spPr>
            <a:xfrm>
              <a:off x="7050696" y="1973412"/>
              <a:ext cx="18287" cy="6178"/>
            </a:xfrm>
            <a:custGeom>
              <a:avLst/>
              <a:gdLst/>
              <a:ahLst/>
              <a:cxnLst/>
              <a:rect l="l" t="t" r="r" b="b"/>
              <a:pathLst>
                <a:path w="669" h="226" extrusionOk="0">
                  <a:moveTo>
                    <a:pt x="493" y="0"/>
                  </a:moveTo>
                  <a:cubicBezTo>
                    <a:pt x="463" y="0"/>
                    <a:pt x="431" y="5"/>
                    <a:pt x="395" y="5"/>
                  </a:cubicBezTo>
                  <a:lnTo>
                    <a:pt x="91" y="5"/>
                  </a:lnTo>
                  <a:cubicBezTo>
                    <a:pt x="81" y="2"/>
                    <a:pt x="72" y="0"/>
                    <a:pt x="64" y="0"/>
                  </a:cubicBezTo>
                  <a:cubicBezTo>
                    <a:pt x="0" y="0"/>
                    <a:pt x="6" y="100"/>
                    <a:pt x="60" y="127"/>
                  </a:cubicBezTo>
                  <a:cubicBezTo>
                    <a:pt x="182" y="188"/>
                    <a:pt x="273" y="218"/>
                    <a:pt x="364" y="218"/>
                  </a:cubicBezTo>
                  <a:cubicBezTo>
                    <a:pt x="410" y="218"/>
                    <a:pt x="463" y="226"/>
                    <a:pt x="512" y="226"/>
                  </a:cubicBezTo>
                  <a:cubicBezTo>
                    <a:pt x="562" y="226"/>
                    <a:pt x="607" y="218"/>
                    <a:pt x="638" y="188"/>
                  </a:cubicBezTo>
                  <a:cubicBezTo>
                    <a:pt x="668" y="127"/>
                    <a:pt x="668" y="96"/>
                    <a:pt x="638" y="66"/>
                  </a:cubicBezTo>
                  <a:cubicBezTo>
                    <a:pt x="583" y="11"/>
                    <a:pt x="539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430;p47"/>
            <p:cNvSpPr/>
            <p:nvPr/>
          </p:nvSpPr>
          <p:spPr>
            <a:xfrm>
              <a:off x="7234279" y="1985330"/>
              <a:ext cx="29112" cy="48055"/>
            </a:xfrm>
            <a:custGeom>
              <a:avLst/>
              <a:gdLst/>
              <a:ahLst/>
              <a:cxnLst/>
              <a:rect l="l" t="t" r="r" b="b"/>
              <a:pathLst>
                <a:path w="1065" h="1758" extrusionOk="0">
                  <a:moveTo>
                    <a:pt x="174" y="0"/>
                  </a:moveTo>
                  <a:cubicBezTo>
                    <a:pt x="139" y="0"/>
                    <a:pt x="105" y="17"/>
                    <a:pt x="92" y="55"/>
                  </a:cubicBezTo>
                  <a:cubicBezTo>
                    <a:pt x="1" y="451"/>
                    <a:pt x="31" y="815"/>
                    <a:pt x="214" y="1180"/>
                  </a:cubicBezTo>
                  <a:cubicBezTo>
                    <a:pt x="366" y="1423"/>
                    <a:pt x="639" y="1758"/>
                    <a:pt x="943" y="1758"/>
                  </a:cubicBezTo>
                  <a:cubicBezTo>
                    <a:pt x="1034" y="1758"/>
                    <a:pt x="1065" y="1666"/>
                    <a:pt x="1004" y="1606"/>
                  </a:cubicBezTo>
                  <a:cubicBezTo>
                    <a:pt x="822" y="1393"/>
                    <a:pt x="578" y="1302"/>
                    <a:pt x="457" y="1028"/>
                  </a:cubicBezTo>
                  <a:cubicBezTo>
                    <a:pt x="275" y="755"/>
                    <a:pt x="244" y="420"/>
                    <a:pt x="275" y="86"/>
                  </a:cubicBezTo>
                  <a:cubicBezTo>
                    <a:pt x="275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431;p47"/>
            <p:cNvSpPr/>
            <p:nvPr/>
          </p:nvSpPr>
          <p:spPr>
            <a:xfrm>
              <a:off x="7218507" y="2029367"/>
              <a:ext cx="43217" cy="23453"/>
            </a:xfrm>
            <a:custGeom>
              <a:avLst/>
              <a:gdLst/>
              <a:ahLst/>
              <a:cxnLst/>
              <a:rect l="l" t="t" r="r" b="b"/>
              <a:pathLst>
                <a:path w="1581" h="858" extrusionOk="0">
                  <a:moveTo>
                    <a:pt x="1484" y="1"/>
                  </a:moveTo>
                  <a:cubicBezTo>
                    <a:pt x="1465" y="1"/>
                    <a:pt x="1446" y="8"/>
                    <a:pt x="1429" y="25"/>
                  </a:cubicBezTo>
                  <a:cubicBezTo>
                    <a:pt x="1216" y="238"/>
                    <a:pt x="1064" y="420"/>
                    <a:pt x="760" y="511"/>
                  </a:cubicBezTo>
                  <a:cubicBezTo>
                    <a:pt x="639" y="542"/>
                    <a:pt x="487" y="572"/>
                    <a:pt x="365" y="572"/>
                  </a:cubicBezTo>
                  <a:cubicBezTo>
                    <a:pt x="301" y="551"/>
                    <a:pt x="236" y="529"/>
                    <a:pt x="161" y="529"/>
                  </a:cubicBezTo>
                  <a:cubicBezTo>
                    <a:pt x="130" y="529"/>
                    <a:pt x="97" y="533"/>
                    <a:pt x="61" y="542"/>
                  </a:cubicBezTo>
                  <a:cubicBezTo>
                    <a:pt x="31" y="542"/>
                    <a:pt x="0" y="603"/>
                    <a:pt x="0" y="633"/>
                  </a:cubicBezTo>
                  <a:cubicBezTo>
                    <a:pt x="32" y="807"/>
                    <a:pt x="195" y="857"/>
                    <a:pt x="374" y="857"/>
                  </a:cubicBezTo>
                  <a:cubicBezTo>
                    <a:pt x="540" y="857"/>
                    <a:pt x="719" y="814"/>
                    <a:pt x="821" y="785"/>
                  </a:cubicBezTo>
                  <a:cubicBezTo>
                    <a:pt x="1125" y="694"/>
                    <a:pt x="1520" y="481"/>
                    <a:pt x="1581" y="116"/>
                  </a:cubicBezTo>
                  <a:cubicBezTo>
                    <a:pt x="1581" y="51"/>
                    <a:pt x="1534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432;p47"/>
            <p:cNvSpPr/>
            <p:nvPr/>
          </p:nvSpPr>
          <p:spPr>
            <a:xfrm>
              <a:off x="7273341" y="1981640"/>
              <a:ext cx="22469" cy="25996"/>
            </a:xfrm>
            <a:custGeom>
              <a:avLst/>
              <a:gdLst/>
              <a:ahLst/>
              <a:cxnLst/>
              <a:rect l="l" t="t" r="r" b="b"/>
              <a:pathLst>
                <a:path w="822" h="951" extrusionOk="0">
                  <a:moveTo>
                    <a:pt x="408" y="607"/>
                  </a:moveTo>
                  <a:lnTo>
                    <a:pt x="408" y="607"/>
                  </a:lnTo>
                  <a:cubicBezTo>
                    <a:pt x="411" y="607"/>
                    <a:pt x="408" y="614"/>
                    <a:pt x="404" y="614"/>
                  </a:cubicBezTo>
                  <a:cubicBezTo>
                    <a:pt x="402" y="614"/>
                    <a:pt x="401" y="613"/>
                    <a:pt x="400" y="612"/>
                  </a:cubicBezTo>
                  <a:lnTo>
                    <a:pt x="400" y="612"/>
                  </a:lnTo>
                  <a:cubicBezTo>
                    <a:pt x="404" y="608"/>
                    <a:pt x="407" y="607"/>
                    <a:pt x="408" y="607"/>
                  </a:cubicBezTo>
                  <a:close/>
                  <a:moveTo>
                    <a:pt x="582" y="1"/>
                  </a:moveTo>
                  <a:cubicBezTo>
                    <a:pt x="502" y="1"/>
                    <a:pt x="426" y="54"/>
                    <a:pt x="426" y="160"/>
                  </a:cubicBezTo>
                  <a:cubicBezTo>
                    <a:pt x="426" y="251"/>
                    <a:pt x="396" y="342"/>
                    <a:pt x="396" y="434"/>
                  </a:cubicBezTo>
                  <a:cubicBezTo>
                    <a:pt x="396" y="492"/>
                    <a:pt x="423" y="577"/>
                    <a:pt x="400" y="611"/>
                  </a:cubicBezTo>
                  <a:lnTo>
                    <a:pt x="400" y="611"/>
                  </a:lnTo>
                  <a:cubicBezTo>
                    <a:pt x="397" y="608"/>
                    <a:pt x="396" y="600"/>
                    <a:pt x="396" y="586"/>
                  </a:cubicBezTo>
                  <a:cubicBezTo>
                    <a:pt x="365" y="555"/>
                    <a:pt x="365" y="494"/>
                    <a:pt x="335" y="464"/>
                  </a:cubicBezTo>
                  <a:cubicBezTo>
                    <a:pt x="335" y="373"/>
                    <a:pt x="335" y="282"/>
                    <a:pt x="335" y="190"/>
                  </a:cubicBezTo>
                  <a:cubicBezTo>
                    <a:pt x="335" y="110"/>
                    <a:pt x="284" y="72"/>
                    <a:pt x="232" y="72"/>
                  </a:cubicBezTo>
                  <a:cubicBezTo>
                    <a:pt x="185" y="72"/>
                    <a:pt x="136" y="103"/>
                    <a:pt x="122" y="160"/>
                  </a:cubicBezTo>
                  <a:cubicBezTo>
                    <a:pt x="1" y="434"/>
                    <a:pt x="1" y="950"/>
                    <a:pt x="426" y="950"/>
                  </a:cubicBezTo>
                  <a:cubicBezTo>
                    <a:pt x="821" y="950"/>
                    <a:pt x="760" y="403"/>
                    <a:pt x="760" y="160"/>
                  </a:cubicBezTo>
                  <a:cubicBezTo>
                    <a:pt x="745" y="54"/>
                    <a:pt x="662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433;p47"/>
            <p:cNvSpPr/>
            <p:nvPr/>
          </p:nvSpPr>
          <p:spPr>
            <a:xfrm>
              <a:off x="7275118" y="1980301"/>
              <a:ext cx="14050" cy="22032"/>
            </a:xfrm>
            <a:custGeom>
              <a:avLst/>
              <a:gdLst/>
              <a:ahLst/>
              <a:cxnLst/>
              <a:rect l="l" t="t" r="r" b="b"/>
              <a:pathLst>
                <a:path w="514" h="806" extrusionOk="0">
                  <a:moveTo>
                    <a:pt x="324" y="1"/>
                  </a:moveTo>
                  <a:cubicBezTo>
                    <a:pt x="281" y="1"/>
                    <a:pt x="239" y="18"/>
                    <a:pt x="209" y="57"/>
                  </a:cubicBezTo>
                  <a:cubicBezTo>
                    <a:pt x="26" y="57"/>
                    <a:pt x="1" y="304"/>
                    <a:pt x="132" y="373"/>
                  </a:cubicBezTo>
                  <a:lnTo>
                    <a:pt x="132" y="373"/>
                  </a:lnTo>
                  <a:cubicBezTo>
                    <a:pt x="120" y="452"/>
                    <a:pt x="118" y="531"/>
                    <a:pt x="118" y="604"/>
                  </a:cubicBezTo>
                  <a:lnTo>
                    <a:pt x="118" y="604"/>
                  </a:lnTo>
                  <a:cubicBezTo>
                    <a:pt x="118" y="604"/>
                    <a:pt x="118" y="604"/>
                    <a:pt x="118" y="604"/>
                  </a:cubicBezTo>
                  <a:lnTo>
                    <a:pt x="118" y="604"/>
                  </a:lnTo>
                  <a:lnTo>
                    <a:pt x="118" y="604"/>
                  </a:lnTo>
                  <a:cubicBezTo>
                    <a:pt x="118" y="614"/>
                    <a:pt x="118" y="625"/>
                    <a:pt x="118" y="635"/>
                  </a:cubicBezTo>
                  <a:cubicBezTo>
                    <a:pt x="118" y="741"/>
                    <a:pt x="221" y="806"/>
                    <a:pt x="313" y="806"/>
                  </a:cubicBezTo>
                  <a:cubicBezTo>
                    <a:pt x="379" y="806"/>
                    <a:pt x="440" y="772"/>
                    <a:pt x="452" y="695"/>
                  </a:cubicBezTo>
                  <a:cubicBezTo>
                    <a:pt x="483" y="513"/>
                    <a:pt x="483" y="331"/>
                    <a:pt x="513" y="179"/>
                  </a:cubicBezTo>
                  <a:cubicBezTo>
                    <a:pt x="513" y="76"/>
                    <a:pt x="416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34;p47"/>
            <p:cNvSpPr/>
            <p:nvPr/>
          </p:nvSpPr>
          <p:spPr>
            <a:xfrm>
              <a:off x="7269186" y="1978907"/>
              <a:ext cx="33267" cy="8118"/>
            </a:xfrm>
            <a:custGeom>
              <a:avLst/>
              <a:gdLst/>
              <a:ahLst/>
              <a:cxnLst/>
              <a:rect l="l" t="t" r="r" b="b"/>
              <a:pathLst>
                <a:path w="1217" h="297" extrusionOk="0">
                  <a:moveTo>
                    <a:pt x="669" y="1"/>
                  </a:moveTo>
                  <a:cubicBezTo>
                    <a:pt x="452" y="1"/>
                    <a:pt x="226" y="56"/>
                    <a:pt x="61" y="138"/>
                  </a:cubicBezTo>
                  <a:cubicBezTo>
                    <a:pt x="1" y="169"/>
                    <a:pt x="31" y="260"/>
                    <a:pt x="92" y="260"/>
                  </a:cubicBezTo>
                  <a:cubicBezTo>
                    <a:pt x="274" y="260"/>
                    <a:pt x="426" y="230"/>
                    <a:pt x="608" y="230"/>
                  </a:cubicBezTo>
                  <a:cubicBezTo>
                    <a:pt x="739" y="230"/>
                    <a:pt x="869" y="297"/>
                    <a:pt x="1018" y="297"/>
                  </a:cubicBezTo>
                  <a:cubicBezTo>
                    <a:pt x="1043" y="297"/>
                    <a:pt x="1069" y="295"/>
                    <a:pt x="1095" y="290"/>
                  </a:cubicBezTo>
                  <a:cubicBezTo>
                    <a:pt x="1156" y="290"/>
                    <a:pt x="1216" y="199"/>
                    <a:pt x="1156" y="138"/>
                  </a:cubicBezTo>
                  <a:cubicBezTo>
                    <a:pt x="1030" y="41"/>
                    <a:pt x="85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35;p47"/>
            <p:cNvSpPr/>
            <p:nvPr/>
          </p:nvSpPr>
          <p:spPr>
            <a:xfrm>
              <a:off x="7264211" y="1959444"/>
              <a:ext cx="49558" cy="19408"/>
            </a:xfrm>
            <a:custGeom>
              <a:avLst/>
              <a:gdLst/>
              <a:ahLst/>
              <a:cxnLst/>
              <a:rect l="l" t="t" r="r" b="b"/>
              <a:pathLst>
                <a:path w="1813" h="710" extrusionOk="0">
                  <a:moveTo>
                    <a:pt x="563" y="1"/>
                  </a:moveTo>
                  <a:cubicBezTo>
                    <a:pt x="387" y="1"/>
                    <a:pt x="223" y="29"/>
                    <a:pt x="91" y="91"/>
                  </a:cubicBezTo>
                  <a:cubicBezTo>
                    <a:pt x="0" y="121"/>
                    <a:pt x="31" y="273"/>
                    <a:pt x="122" y="303"/>
                  </a:cubicBezTo>
                  <a:cubicBezTo>
                    <a:pt x="365" y="364"/>
                    <a:pt x="608" y="334"/>
                    <a:pt x="882" y="395"/>
                  </a:cubicBezTo>
                  <a:cubicBezTo>
                    <a:pt x="1125" y="486"/>
                    <a:pt x="1338" y="638"/>
                    <a:pt x="1581" y="699"/>
                  </a:cubicBezTo>
                  <a:cubicBezTo>
                    <a:pt x="1599" y="706"/>
                    <a:pt x="1617" y="709"/>
                    <a:pt x="1633" y="709"/>
                  </a:cubicBezTo>
                  <a:cubicBezTo>
                    <a:pt x="1752" y="709"/>
                    <a:pt x="1813" y="535"/>
                    <a:pt x="1733" y="455"/>
                  </a:cubicBezTo>
                  <a:cubicBezTo>
                    <a:pt x="1495" y="174"/>
                    <a:pt x="995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36;p47"/>
            <p:cNvSpPr/>
            <p:nvPr/>
          </p:nvSpPr>
          <p:spPr>
            <a:xfrm>
              <a:off x="7160337" y="1980820"/>
              <a:ext cx="22469" cy="25968"/>
            </a:xfrm>
            <a:custGeom>
              <a:avLst/>
              <a:gdLst/>
              <a:ahLst/>
              <a:cxnLst/>
              <a:rect l="l" t="t" r="r" b="b"/>
              <a:pathLst>
                <a:path w="822" h="950" extrusionOk="0">
                  <a:moveTo>
                    <a:pt x="414" y="607"/>
                  </a:moveTo>
                  <a:cubicBezTo>
                    <a:pt x="415" y="607"/>
                    <a:pt x="418" y="608"/>
                    <a:pt x="422" y="611"/>
                  </a:cubicBezTo>
                  <a:lnTo>
                    <a:pt x="422" y="611"/>
                  </a:lnTo>
                  <a:cubicBezTo>
                    <a:pt x="421" y="613"/>
                    <a:pt x="420" y="614"/>
                    <a:pt x="418" y="614"/>
                  </a:cubicBezTo>
                  <a:cubicBezTo>
                    <a:pt x="414" y="614"/>
                    <a:pt x="411" y="607"/>
                    <a:pt x="414" y="607"/>
                  </a:cubicBezTo>
                  <a:close/>
                  <a:moveTo>
                    <a:pt x="229" y="0"/>
                  </a:moveTo>
                  <a:cubicBezTo>
                    <a:pt x="153" y="0"/>
                    <a:pt x="77" y="53"/>
                    <a:pt x="62" y="160"/>
                  </a:cubicBezTo>
                  <a:cubicBezTo>
                    <a:pt x="62" y="403"/>
                    <a:pt x="1" y="950"/>
                    <a:pt x="396" y="950"/>
                  </a:cubicBezTo>
                  <a:cubicBezTo>
                    <a:pt x="791" y="950"/>
                    <a:pt x="821" y="433"/>
                    <a:pt x="700" y="160"/>
                  </a:cubicBezTo>
                  <a:cubicBezTo>
                    <a:pt x="685" y="102"/>
                    <a:pt x="637" y="72"/>
                    <a:pt x="590" y="72"/>
                  </a:cubicBezTo>
                  <a:cubicBezTo>
                    <a:pt x="538" y="72"/>
                    <a:pt x="487" y="110"/>
                    <a:pt x="487" y="190"/>
                  </a:cubicBezTo>
                  <a:cubicBezTo>
                    <a:pt x="487" y="281"/>
                    <a:pt x="487" y="372"/>
                    <a:pt x="457" y="464"/>
                  </a:cubicBezTo>
                  <a:cubicBezTo>
                    <a:pt x="457" y="494"/>
                    <a:pt x="457" y="555"/>
                    <a:pt x="426" y="585"/>
                  </a:cubicBezTo>
                  <a:cubicBezTo>
                    <a:pt x="426" y="600"/>
                    <a:pt x="425" y="608"/>
                    <a:pt x="422" y="611"/>
                  </a:cubicBezTo>
                  <a:lnTo>
                    <a:pt x="422" y="611"/>
                  </a:lnTo>
                  <a:cubicBezTo>
                    <a:pt x="396" y="577"/>
                    <a:pt x="396" y="493"/>
                    <a:pt x="396" y="464"/>
                  </a:cubicBezTo>
                  <a:cubicBezTo>
                    <a:pt x="396" y="342"/>
                    <a:pt x="396" y="251"/>
                    <a:pt x="396" y="160"/>
                  </a:cubicBezTo>
                  <a:cubicBezTo>
                    <a:pt x="381" y="53"/>
                    <a:pt x="305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37;p47"/>
            <p:cNvSpPr/>
            <p:nvPr/>
          </p:nvSpPr>
          <p:spPr>
            <a:xfrm>
              <a:off x="7166980" y="1979481"/>
              <a:ext cx="14050" cy="22032"/>
            </a:xfrm>
            <a:custGeom>
              <a:avLst/>
              <a:gdLst/>
              <a:ahLst/>
              <a:cxnLst/>
              <a:rect l="l" t="t" r="r" b="b"/>
              <a:pathLst>
                <a:path w="514" h="806" extrusionOk="0">
                  <a:moveTo>
                    <a:pt x="176" y="0"/>
                  </a:moveTo>
                  <a:cubicBezTo>
                    <a:pt x="84" y="0"/>
                    <a:pt x="1" y="75"/>
                    <a:pt x="1" y="178"/>
                  </a:cubicBezTo>
                  <a:cubicBezTo>
                    <a:pt x="1" y="330"/>
                    <a:pt x="31" y="513"/>
                    <a:pt x="62" y="695"/>
                  </a:cubicBezTo>
                  <a:cubicBezTo>
                    <a:pt x="74" y="771"/>
                    <a:pt x="135" y="805"/>
                    <a:pt x="201" y="805"/>
                  </a:cubicBezTo>
                  <a:cubicBezTo>
                    <a:pt x="293" y="805"/>
                    <a:pt x="396" y="740"/>
                    <a:pt x="396" y="634"/>
                  </a:cubicBezTo>
                  <a:cubicBezTo>
                    <a:pt x="396" y="624"/>
                    <a:pt x="396" y="614"/>
                    <a:pt x="396" y="604"/>
                  </a:cubicBezTo>
                  <a:lnTo>
                    <a:pt x="396" y="604"/>
                  </a:lnTo>
                  <a:lnTo>
                    <a:pt x="396" y="604"/>
                  </a:lnTo>
                  <a:cubicBezTo>
                    <a:pt x="396" y="604"/>
                    <a:pt x="396" y="604"/>
                    <a:pt x="396" y="604"/>
                  </a:cubicBezTo>
                  <a:lnTo>
                    <a:pt x="396" y="604"/>
                  </a:lnTo>
                  <a:cubicBezTo>
                    <a:pt x="396" y="529"/>
                    <a:pt x="394" y="449"/>
                    <a:pt x="381" y="373"/>
                  </a:cubicBezTo>
                  <a:lnTo>
                    <a:pt x="381" y="373"/>
                  </a:lnTo>
                  <a:cubicBezTo>
                    <a:pt x="514" y="305"/>
                    <a:pt x="488" y="57"/>
                    <a:pt x="305" y="57"/>
                  </a:cubicBezTo>
                  <a:cubicBezTo>
                    <a:pt x="266" y="17"/>
                    <a:pt x="220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38;p47"/>
            <p:cNvSpPr/>
            <p:nvPr/>
          </p:nvSpPr>
          <p:spPr>
            <a:xfrm>
              <a:off x="7158670" y="1978907"/>
              <a:ext cx="33267" cy="7954"/>
            </a:xfrm>
            <a:custGeom>
              <a:avLst/>
              <a:gdLst/>
              <a:ahLst/>
              <a:cxnLst/>
              <a:rect l="l" t="t" r="r" b="b"/>
              <a:pathLst>
                <a:path w="1217" h="291" extrusionOk="0">
                  <a:moveTo>
                    <a:pt x="548" y="1"/>
                  </a:moveTo>
                  <a:cubicBezTo>
                    <a:pt x="364" y="1"/>
                    <a:pt x="187" y="41"/>
                    <a:pt x="62" y="138"/>
                  </a:cubicBezTo>
                  <a:cubicBezTo>
                    <a:pt x="1" y="199"/>
                    <a:pt x="62" y="290"/>
                    <a:pt x="123" y="290"/>
                  </a:cubicBezTo>
                  <a:cubicBezTo>
                    <a:pt x="275" y="290"/>
                    <a:pt x="457" y="230"/>
                    <a:pt x="609" y="230"/>
                  </a:cubicBezTo>
                  <a:cubicBezTo>
                    <a:pt x="791" y="230"/>
                    <a:pt x="943" y="260"/>
                    <a:pt x="1126" y="260"/>
                  </a:cubicBezTo>
                  <a:cubicBezTo>
                    <a:pt x="1186" y="260"/>
                    <a:pt x="1217" y="169"/>
                    <a:pt x="1156" y="138"/>
                  </a:cubicBezTo>
                  <a:cubicBezTo>
                    <a:pt x="992" y="56"/>
                    <a:pt x="765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39;p47"/>
            <p:cNvSpPr/>
            <p:nvPr/>
          </p:nvSpPr>
          <p:spPr>
            <a:xfrm>
              <a:off x="7147353" y="1959827"/>
              <a:ext cx="49586" cy="19025"/>
            </a:xfrm>
            <a:custGeom>
              <a:avLst/>
              <a:gdLst/>
              <a:ahLst/>
              <a:cxnLst/>
              <a:rect l="l" t="t" r="r" b="b"/>
              <a:pathLst>
                <a:path w="1814" h="696" extrusionOk="0">
                  <a:moveTo>
                    <a:pt x="1259" y="0"/>
                  </a:moveTo>
                  <a:cubicBezTo>
                    <a:pt x="825" y="0"/>
                    <a:pt x="320" y="158"/>
                    <a:pt x="81" y="441"/>
                  </a:cubicBezTo>
                  <a:cubicBezTo>
                    <a:pt x="1" y="521"/>
                    <a:pt x="61" y="695"/>
                    <a:pt x="180" y="695"/>
                  </a:cubicBezTo>
                  <a:cubicBezTo>
                    <a:pt x="196" y="695"/>
                    <a:pt x="214" y="692"/>
                    <a:pt x="233" y="685"/>
                  </a:cubicBezTo>
                  <a:cubicBezTo>
                    <a:pt x="476" y="624"/>
                    <a:pt x="689" y="472"/>
                    <a:pt x="932" y="381"/>
                  </a:cubicBezTo>
                  <a:cubicBezTo>
                    <a:pt x="1205" y="320"/>
                    <a:pt x="1448" y="350"/>
                    <a:pt x="1692" y="289"/>
                  </a:cubicBezTo>
                  <a:cubicBezTo>
                    <a:pt x="1783" y="259"/>
                    <a:pt x="1813" y="137"/>
                    <a:pt x="1722" y="77"/>
                  </a:cubicBezTo>
                  <a:cubicBezTo>
                    <a:pt x="1593" y="25"/>
                    <a:pt x="1431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40;p47"/>
            <p:cNvSpPr/>
            <p:nvPr/>
          </p:nvSpPr>
          <p:spPr>
            <a:xfrm>
              <a:off x="7181413" y="2058260"/>
              <a:ext cx="57048" cy="36246"/>
            </a:xfrm>
            <a:custGeom>
              <a:avLst/>
              <a:gdLst/>
              <a:ahLst/>
              <a:cxnLst/>
              <a:rect l="l" t="t" r="r" b="b"/>
              <a:pathLst>
                <a:path w="2087" h="1326" extrusionOk="0">
                  <a:moveTo>
                    <a:pt x="86" y="0"/>
                  </a:moveTo>
                  <a:cubicBezTo>
                    <a:pt x="44" y="0"/>
                    <a:pt x="0" y="34"/>
                    <a:pt x="20" y="93"/>
                  </a:cubicBezTo>
                  <a:cubicBezTo>
                    <a:pt x="257" y="698"/>
                    <a:pt x="995" y="1326"/>
                    <a:pt x="1701" y="1326"/>
                  </a:cubicBezTo>
                  <a:cubicBezTo>
                    <a:pt x="1811" y="1326"/>
                    <a:pt x="1920" y="1311"/>
                    <a:pt x="2026" y="1278"/>
                  </a:cubicBezTo>
                  <a:cubicBezTo>
                    <a:pt x="2087" y="1248"/>
                    <a:pt x="2087" y="1187"/>
                    <a:pt x="2026" y="1187"/>
                  </a:cubicBezTo>
                  <a:cubicBezTo>
                    <a:pt x="1661" y="1065"/>
                    <a:pt x="1327" y="1035"/>
                    <a:pt x="993" y="853"/>
                  </a:cubicBezTo>
                  <a:cubicBezTo>
                    <a:pt x="658" y="640"/>
                    <a:pt x="385" y="366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41;p47"/>
            <p:cNvSpPr/>
            <p:nvPr/>
          </p:nvSpPr>
          <p:spPr>
            <a:xfrm>
              <a:off x="6937063" y="4149477"/>
              <a:ext cx="251291" cy="31189"/>
            </a:xfrm>
            <a:custGeom>
              <a:avLst/>
              <a:gdLst/>
              <a:ahLst/>
              <a:cxnLst/>
              <a:rect l="l" t="t" r="r" b="b"/>
              <a:pathLst>
                <a:path w="9193" h="1141" extrusionOk="0">
                  <a:moveTo>
                    <a:pt x="114" y="0"/>
                  </a:moveTo>
                  <a:cubicBezTo>
                    <a:pt x="18" y="0"/>
                    <a:pt x="1" y="128"/>
                    <a:pt x="83" y="156"/>
                  </a:cubicBezTo>
                  <a:cubicBezTo>
                    <a:pt x="1826" y="810"/>
                    <a:pt x="3917" y="1141"/>
                    <a:pt x="5928" y="1141"/>
                  </a:cubicBezTo>
                  <a:cubicBezTo>
                    <a:pt x="7003" y="1141"/>
                    <a:pt x="8056" y="1046"/>
                    <a:pt x="9020" y="855"/>
                  </a:cubicBezTo>
                  <a:cubicBezTo>
                    <a:pt x="9193" y="826"/>
                    <a:pt x="9147" y="579"/>
                    <a:pt x="8987" y="579"/>
                  </a:cubicBezTo>
                  <a:cubicBezTo>
                    <a:pt x="8978" y="579"/>
                    <a:pt x="8969" y="580"/>
                    <a:pt x="8959" y="582"/>
                  </a:cubicBezTo>
                  <a:cubicBezTo>
                    <a:pt x="8074" y="768"/>
                    <a:pt x="7170" y="846"/>
                    <a:pt x="6259" y="846"/>
                  </a:cubicBezTo>
                  <a:cubicBezTo>
                    <a:pt x="4197" y="846"/>
                    <a:pt x="2105" y="447"/>
                    <a:pt x="144" y="4"/>
                  </a:cubicBezTo>
                  <a:cubicBezTo>
                    <a:pt x="133" y="1"/>
                    <a:pt x="12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42;p47"/>
            <p:cNvSpPr/>
            <p:nvPr/>
          </p:nvSpPr>
          <p:spPr>
            <a:xfrm>
              <a:off x="7239282" y="4156994"/>
              <a:ext cx="249022" cy="25148"/>
            </a:xfrm>
            <a:custGeom>
              <a:avLst/>
              <a:gdLst/>
              <a:ahLst/>
              <a:cxnLst/>
              <a:rect l="l" t="t" r="r" b="b"/>
              <a:pathLst>
                <a:path w="9110" h="920" extrusionOk="0">
                  <a:moveTo>
                    <a:pt x="8904" y="0"/>
                  </a:moveTo>
                  <a:cubicBezTo>
                    <a:pt x="8895" y="0"/>
                    <a:pt x="8885" y="1"/>
                    <a:pt x="8876" y="3"/>
                  </a:cubicBezTo>
                  <a:cubicBezTo>
                    <a:pt x="5927" y="519"/>
                    <a:pt x="3070" y="519"/>
                    <a:pt x="92" y="580"/>
                  </a:cubicBezTo>
                  <a:cubicBezTo>
                    <a:pt x="31" y="580"/>
                    <a:pt x="0" y="702"/>
                    <a:pt x="92" y="732"/>
                  </a:cubicBezTo>
                  <a:cubicBezTo>
                    <a:pt x="988" y="863"/>
                    <a:pt x="1897" y="919"/>
                    <a:pt x="2809" y="919"/>
                  </a:cubicBezTo>
                  <a:cubicBezTo>
                    <a:pt x="4864" y="919"/>
                    <a:pt x="6937" y="634"/>
                    <a:pt x="8937" y="276"/>
                  </a:cubicBezTo>
                  <a:cubicBezTo>
                    <a:pt x="9109" y="247"/>
                    <a:pt x="9064" y="0"/>
                    <a:pt x="8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43;p47"/>
            <p:cNvSpPr/>
            <p:nvPr/>
          </p:nvSpPr>
          <p:spPr>
            <a:xfrm>
              <a:off x="7218151" y="3073431"/>
              <a:ext cx="48356" cy="45759"/>
            </a:xfrm>
            <a:custGeom>
              <a:avLst/>
              <a:gdLst/>
              <a:ahLst/>
              <a:cxnLst/>
              <a:rect l="l" t="t" r="r" b="b"/>
              <a:pathLst>
                <a:path w="1769" h="1674" extrusionOk="0"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290" y="189"/>
                    <a:pt x="986" y="463"/>
                    <a:pt x="713" y="706"/>
                  </a:cubicBezTo>
                  <a:cubicBezTo>
                    <a:pt x="469" y="949"/>
                    <a:pt x="226" y="1253"/>
                    <a:pt x="44" y="1587"/>
                  </a:cubicBezTo>
                  <a:cubicBezTo>
                    <a:pt x="1" y="1630"/>
                    <a:pt x="49" y="1673"/>
                    <a:pt x="92" y="1673"/>
                  </a:cubicBezTo>
                  <a:cubicBezTo>
                    <a:pt x="109" y="1673"/>
                    <a:pt x="126" y="1666"/>
                    <a:pt x="135" y="1648"/>
                  </a:cubicBezTo>
                  <a:cubicBezTo>
                    <a:pt x="348" y="1314"/>
                    <a:pt x="621" y="1071"/>
                    <a:pt x="895" y="828"/>
                  </a:cubicBezTo>
                  <a:cubicBezTo>
                    <a:pt x="1168" y="584"/>
                    <a:pt x="1472" y="402"/>
                    <a:pt x="1716" y="159"/>
                  </a:cubicBezTo>
                  <a:cubicBezTo>
                    <a:pt x="1768" y="80"/>
                    <a:pt x="1707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44;p47"/>
            <p:cNvSpPr/>
            <p:nvPr/>
          </p:nvSpPr>
          <p:spPr>
            <a:xfrm>
              <a:off x="7216839" y="2862978"/>
              <a:ext cx="10825" cy="158106"/>
            </a:xfrm>
            <a:custGeom>
              <a:avLst/>
              <a:gdLst/>
              <a:ahLst/>
              <a:cxnLst/>
              <a:rect l="l" t="t" r="r" b="b"/>
              <a:pathLst>
                <a:path w="396" h="5784" extrusionOk="0">
                  <a:moveTo>
                    <a:pt x="122" y="1"/>
                  </a:moveTo>
                  <a:cubicBezTo>
                    <a:pt x="92" y="1"/>
                    <a:pt x="61" y="16"/>
                    <a:pt x="61" y="46"/>
                  </a:cubicBezTo>
                  <a:cubicBezTo>
                    <a:pt x="1" y="1931"/>
                    <a:pt x="1" y="3906"/>
                    <a:pt x="335" y="5761"/>
                  </a:cubicBezTo>
                  <a:cubicBezTo>
                    <a:pt x="335" y="5776"/>
                    <a:pt x="350" y="5783"/>
                    <a:pt x="365" y="5783"/>
                  </a:cubicBezTo>
                  <a:cubicBezTo>
                    <a:pt x="381" y="5783"/>
                    <a:pt x="396" y="5776"/>
                    <a:pt x="396" y="5761"/>
                  </a:cubicBezTo>
                  <a:cubicBezTo>
                    <a:pt x="396" y="3846"/>
                    <a:pt x="244" y="1961"/>
                    <a:pt x="183" y="46"/>
                  </a:cubicBezTo>
                  <a:cubicBezTo>
                    <a:pt x="183" y="16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45;p47"/>
            <p:cNvSpPr/>
            <p:nvPr/>
          </p:nvSpPr>
          <p:spPr>
            <a:xfrm>
              <a:off x="7163672" y="3021248"/>
              <a:ext cx="65659" cy="13804"/>
            </a:xfrm>
            <a:custGeom>
              <a:avLst/>
              <a:gdLst/>
              <a:ahLst/>
              <a:cxnLst/>
              <a:rect l="l" t="t" r="r" b="b"/>
              <a:pathLst>
                <a:path w="2402" h="505" extrusionOk="0">
                  <a:moveTo>
                    <a:pt x="2189" y="1"/>
                  </a:moveTo>
                  <a:cubicBezTo>
                    <a:pt x="1794" y="62"/>
                    <a:pt x="1429" y="123"/>
                    <a:pt x="1003" y="153"/>
                  </a:cubicBezTo>
                  <a:cubicBezTo>
                    <a:pt x="699" y="183"/>
                    <a:pt x="365" y="153"/>
                    <a:pt x="61" y="244"/>
                  </a:cubicBezTo>
                  <a:cubicBezTo>
                    <a:pt x="0" y="275"/>
                    <a:pt x="0" y="366"/>
                    <a:pt x="61" y="396"/>
                  </a:cubicBezTo>
                  <a:cubicBezTo>
                    <a:pt x="263" y="473"/>
                    <a:pt x="496" y="504"/>
                    <a:pt x="739" y="504"/>
                  </a:cubicBezTo>
                  <a:cubicBezTo>
                    <a:pt x="1263" y="504"/>
                    <a:pt x="1834" y="359"/>
                    <a:pt x="2250" y="214"/>
                  </a:cubicBezTo>
                  <a:cubicBezTo>
                    <a:pt x="2402" y="183"/>
                    <a:pt x="2341" y="1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46;p47"/>
            <p:cNvSpPr/>
            <p:nvPr/>
          </p:nvSpPr>
          <p:spPr>
            <a:xfrm>
              <a:off x="7190133" y="2877302"/>
              <a:ext cx="12601" cy="22524"/>
            </a:xfrm>
            <a:custGeom>
              <a:avLst/>
              <a:gdLst/>
              <a:ahLst/>
              <a:cxnLst/>
              <a:rect l="l" t="t" r="r" b="b"/>
              <a:pathLst>
                <a:path w="461" h="824" extrusionOk="0">
                  <a:moveTo>
                    <a:pt x="188" y="1"/>
                  </a:moveTo>
                  <a:cubicBezTo>
                    <a:pt x="169" y="1"/>
                    <a:pt x="148" y="3"/>
                    <a:pt x="127" y="9"/>
                  </a:cubicBezTo>
                  <a:cubicBezTo>
                    <a:pt x="35" y="69"/>
                    <a:pt x="5" y="191"/>
                    <a:pt x="5" y="282"/>
                  </a:cubicBezTo>
                  <a:cubicBezTo>
                    <a:pt x="5" y="308"/>
                    <a:pt x="5" y="335"/>
                    <a:pt x="5" y="361"/>
                  </a:cubicBezTo>
                  <a:lnTo>
                    <a:pt x="5" y="361"/>
                  </a:lnTo>
                  <a:cubicBezTo>
                    <a:pt x="1" y="499"/>
                    <a:pt x="31" y="640"/>
                    <a:pt x="96" y="738"/>
                  </a:cubicBezTo>
                  <a:cubicBezTo>
                    <a:pt x="139" y="781"/>
                    <a:pt x="197" y="824"/>
                    <a:pt x="260" y="824"/>
                  </a:cubicBezTo>
                  <a:cubicBezTo>
                    <a:pt x="286" y="824"/>
                    <a:pt x="313" y="817"/>
                    <a:pt x="339" y="799"/>
                  </a:cubicBezTo>
                  <a:cubicBezTo>
                    <a:pt x="461" y="738"/>
                    <a:pt x="431" y="586"/>
                    <a:pt x="431" y="495"/>
                  </a:cubicBezTo>
                  <a:cubicBezTo>
                    <a:pt x="431" y="373"/>
                    <a:pt x="431" y="252"/>
                    <a:pt x="400" y="130"/>
                  </a:cubicBezTo>
                  <a:cubicBezTo>
                    <a:pt x="350" y="55"/>
                    <a:pt x="27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47;p47"/>
            <p:cNvSpPr/>
            <p:nvPr/>
          </p:nvSpPr>
          <p:spPr>
            <a:xfrm>
              <a:off x="7054003" y="2754349"/>
              <a:ext cx="13722" cy="101386"/>
            </a:xfrm>
            <a:custGeom>
              <a:avLst/>
              <a:gdLst/>
              <a:ahLst/>
              <a:cxnLst/>
              <a:rect l="l" t="t" r="r" b="b"/>
              <a:pathLst>
                <a:path w="502" h="3709" extrusionOk="0">
                  <a:moveTo>
                    <a:pt x="422" y="0"/>
                  </a:moveTo>
                  <a:cubicBezTo>
                    <a:pt x="380" y="0"/>
                    <a:pt x="334" y="23"/>
                    <a:pt x="334" y="69"/>
                  </a:cubicBezTo>
                  <a:cubicBezTo>
                    <a:pt x="152" y="1224"/>
                    <a:pt x="0" y="2409"/>
                    <a:pt x="61" y="3595"/>
                  </a:cubicBezTo>
                  <a:cubicBezTo>
                    <a:pt x="61" y="3671"/>
                    <a:pt x="114" y="3709"/>
                    <a:pt x="167" y="3709"/>
                  </a:cubicBezTo>
                  <a:cubicBezTo>
                    <a:pt x="220" y="3709"/>
                    <a:pt x="274" y="3671"/>
                    <a:pt x="274" y="3595"/>
                  </a:cubicBezTo>
                  <a:cubicBezTo>
                    <a:pt x="365" y="2409"/>
                    <a:pt x="395" y="1254"/>
                    <a:pt x="486" y="69"/>
                  </a:cubicBezTo>
                  <a:cubicBezTo>
                    <a:pt x="502" y="23"/>
                    <a:pt x="464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48;p47"/>
            <p:cNvSpPr/>
            <p:nvPr/>
          </p:nvSpPr>
          <p:spPr>
            <a:xfrm>
              <a:off x="7166980" y="2768672"/>
              <a:ext cx="12492" cy="87281"/>
            </a:xfrm>
            <a:custGeom>
              <a:avLst/>
              <a:gdLst/>
              <a:ahLst/>
              <a:cxnLst/>
              <a:rect l="l" t="t" r="r" b="b"/>
              <a:pathLst>
                <a:path w="457" h="3193" extrusionOk="0">
                  <a:moveTo>
                    <a:pt x="229" y="1"/>
                  </a:moveTo>
                  <a:cubicBezTo>
                    <a:pt x="176" y="1"/>
                    <a:pt x="122" y="31"/>
                    <a:pt x="122" y="92"/>
                  </a:cubicBezTo>
                  <a:cubicBezTo>
                    <a:pt x="62" y="1065"/>
                    <a:pt x="1" y="2128"/>
                    <a:pt x="122" y="3101"/>
                  </a:cubicBezTo>
                  <a:cubicBezTo>
                    <a:pt x="122" y="3162"/>
                    <a:pt x="168" y="3192"/>
                    <a:pt x="217" y="3192"/>
                  </a:cubicBezTo>
                  <a:cubicBezTo>
                    <a:pt x="267" y="3192"/>
                    <a:pt x="320" y="3162"/>
                    <a:pt x="335" y="3101"/>
                  </a:cubicBezTo>
                  <a:cubicBezTo>
                    <a:pt x="457" y="2128"/>
                    <a:pt x="396" y="1065"/>
                    <a:pt x="335" y="92"/>
                  </a:cubicBezTo>
                  <a:cubicBezTo>
                    <a:pt x="335" y="31"/>
                    <a:pt x="282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49;p47"/>
            <p:cNvSpPr/>
            <p:nvPr/>
          </p:nvSpPr>
          <p:spPr>
            <a:xfrm>
              <a:off x="7295784" y="2758504"/>
              <a:ext cx="21622" cy="100401"/>
            </a:xfrm>
            <a:custGeom>
              <a:avLst/>
              <a:gdLst/>
              <a:ahLst/>
              <a:cxnLst/>
              <a:rect l="l" t="t" r="r" b="b"/>
              <a:pathLst>
                <a:path w="791" h="3673" extrusionOk="0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0" y="1224"/>
                    <a:pt x="274" y="2470"/>
                    <a:pt x="517" y="3595"/>
                  </a:cubicBezTo>
                  <a:cubicBezTo>
                    <a:pt x="530" y="3648"/>
                    <a:pt x="573" y="3672"/>
                    <a:pt x="616" y="3672"/>
                  </a:cubicBezTo>
                  <a:cubicBezTo>
                    <a:pt x="672" y="3672"/>
                    <a:pt x="730" y="3633"/>
                    <a:pt x="730" y="3564"/>
                  </a:cubicBezTo>
                  <a:cubicBezTo>
                    <a:pt x="791" y="2409"/>
                    <a:pt x="304" y="1224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Рисунок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042" y="950489"/>
            <a:ext cx="3635865" cy="339081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825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5556969" y="-10100"/>
            <a:ext cx="1225133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581256" y="1197013"/>
            <a:ext cx="3377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Century Gothic" panose="020B0502020202020204" pitchFamily="34" charset="0"/>
              </a:rPr>
              <a:t>Удалять и изменять отзыв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04" y="2744126"/>
            <a:ext cx="3756666" cy="2090666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062" y="1293913"/>
            <a:ext cx="4952539" cy="271974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6499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5556969" y="-10100"/>
            <a:ext cx="1225133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666772" y="730465"/>
            <a:ext cx="3377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Century Gothic" panose="020B0502020202020204" pitchFamily="34" charset="0"/>
              </a:rPr>
              <a:t>Отставлять заказ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7" y="1253685"/>
            <a:ext cx="6286207" cy="12375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24" y="2275087"/>
            <a:ext cx="3769686" cy="2352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028" name="Picture 4" descr="https://cdn3.iconfinder.com/data/icons/construction-worker-and-engineer-2/512/920-35-10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8" y="3107891"/>
            <a:ext cx="1782763" cy="17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526" y="3107891"/>
            <a:ext cx="1368202" cy="17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6879853" y="0"/>
            <a:ext cx="1066358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1211550" y="852520"/>
            <a:ext cx="7937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К</a:t>
            </a:r>
            <a:r>
              <a:rPr lang="ru-RU" sz="2400" dirty="0" smtClean="0">
                <a:latin typeface="Century Gothic" panose="020B0502020202020204" pitchFamily="34" charset="0"/>
              </a:rPr>
              <a:t>арточки с примерами работ и ценовая категория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6" y="2359451"/>
            <a:ext cx="1722408" cy="18843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1638">
            <a:off x="468541" y="1495145"/>
            <a:ext cx="2454870" cy="21346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149" y="1974737"/>
            <a:ext cx="5139625" cy="25460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2683">
            <a:off x="6705015" y="3299669"/>
            <a:ext cx="2454870" cy="21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solidbackgrounds.com/images/7680x4320/7680x4320-white-solid-color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50" y="1006175"/>
            <a:ext cx="7024977" cy="32821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30" name="Google Shape;230;p30"/>
          <p:cNvSpPr/>
          <p:nvPr/>
        </p:nvSpPr>
        <p:spPr>
          <a:xfrm>
            <a:off x="7989848" y="0"/>
            <a:ext cx="1154152" cy="56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>
            <a:hlinkClick r:id="" action="ppaction://hlinkshowjump?jump=firstslide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Столярные изделия</a:t>
            </a:r>
            <a:endParaRPr sz="1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6969" y="186974"/>
            <a:ext cx="1243190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Возможности пользователя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6" name="Google Shape;236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484256" y="173987"/>
            <a:ext cx="993019" cy="217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Главная страница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7" name="Google Shape;237;p3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2062" y="187765"/>
            <a:ext cx="892500" cy="1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Цели и задачи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8" name="Google Shape;238;p30">
            <a:hlinkClick r:id="rId4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65915" y="261806"/>
            <a:ext cx="1134231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Вступление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39" name="Google Shape;239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89848" y="177397"/>
            <a:ext cx="1135490" cy="21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Заключение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0">
            <a:hlinkClick r:id="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79853" y="189736"/>
            <a:ext cx="1109995" cy="228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latin typeface="Century Gothic" panose="020B0502020202020204" pitchFamily="34" charset="0"/>
              </a:rPr>
              <a:t>Другие страницы</a:t>
            </a:r>
            <a:endParaRPr sz="1200" b="1" dirty="0">
              <a:latin typeface="Century Gothic" panose="020B0502020202020204" pitchFamily="34" charset="0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1580141" y="2047086"/>
            <a:ext cx="608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Century Gothic" panose="020B0502020202020204" pitchFamily="34" charset="0"/>
              </a:rPr>
              <a:t>Поставленные </a:t>
            </a:r>
            <a:r>
              <a:rPr lang="ru-RU" sz="2400" dirty="0">
                <a:latin typeface="Century Gothic" panose="020B0502020202020204" pitchFamily="34" charset="0"/>
              </a:rPr>
              <a:t>задачи были выполнены, в дальнейшем сайт будет развиваться и совершенствоваться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875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193</Words>
  <Application>Microsoft Office PowerPoint</Application>
  <PresentationFormat>Экран (16:9)</PresentationFormat>
  <Paragraphs>83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Segoe UI Light</vt:lpstr>
      <vt:lpstr>Poppins</vt:lpstr>
      <vt:lpstr>Arial</vt:lpstr>
      <vt:lpstr>Century Gothic</vt:lpstr>
      <vt:lpstr>People &amp; Diversity Website Design by Slidesgo</vt:lpstr>
      <vt:lpstr> «Сайт для столярного цеха»</vt:lpstr>
      <vt:lpstr>Цель: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&amp; DIVERSITY WEBSITE DESIGN</dc:title>
  <dc:creator>Anonimus</dc:creator>
  <cp:lastModifiedBy>Anonimus</cp:lastModifiedBy>
  <cp:revision>38</cp:revision>
  <dcterms:modified xsi:type="dcterms:W3CDTF">2024-04-23T09:47:57Z</dcterms:modified>
</cp:coreProperties>
</file>